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bde5bf5d9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2c915864146fa"/>
  </p:sldMasterIdLst>
  <p:sldIdLst>
    <p:sldId xmlns:r="http://schemas.openxmlformats.org/officeDocument/2006/relationships" id="256" r:id="R8e52ff1d181d4ab5"/>
    <p:sldId xmlns:r="http://schemas.openxmlformats.org/officeDocument/2006/relationships" id="257" r:id="R644a48f69b094b0a"/>
    <p:sldId xmlns:r="http://schemas.openxmlformats.org/officeDocument/2006/relationships" id="258" r:id="R144e7f4ad1834874"/>
    <p:sldId xmlns:r="http://schemas.openxmlformats.org/officeDocument/2006/relationships" id="259" r:id="R4ffc935703314309"/>
    <p:sldId xmlns:r="http://schemas.openxmlformats.org/officeDocument/2006/relationships" id="260" r:id="R413b7110d532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2c915864146fa" /><Relationship Type="http://schemas.openxmlformats.org/officeDocument/2006/relationships/slide" Target="/ppt/slides/slide1.xml" Id="R8e52ff1d181d4ab5" /><Relationship Type="http://schemas.openxmlformats.org/officeDocument/2006/relationships/slide" Target="/ppt/slides/slide2.xml" Id="R644a48f69b094b0a" /><Relationship Type="http://schemas.openxmlformats.org/officeDocument/2006/relationships/slide" Target="/ppt/slides/slide3.xml" Id="R144e7f4ad1834874" /><Relationship Type="http://schemas.openxmlformats.org/officeDocument/2006/relationships/slide" Target="/ppt/slides/slide4.xml" Id="R4ffc935703314309" /><Relationship Type="http://schemas.openxmlformats.org/officeDocument/2006/relationships/slide" Target="/ppt/slides/slide5.xml" Id="R413b7110d532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aea11deb3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8ed10afd46ed" /><Relationship Type="http://schemas.openxmlformats.org/officeDocument/2006/relationships/theme" Target="/ppt/slideMasters/theme/theme1.xml" Id="Rf11b647ad11a40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a8ed10afd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ec07709d343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2c2970da5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8b4b147e9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29d6a0d69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296e85dab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VEGÅRSHEI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VEGÅRSHEI KOMMUNE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17 02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post@vegarshei.kommune.no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www.vegarshei.kommune.no/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VEGÅRSHEI KOMMUNE</a:t>
            </a:r>
          </a:p>
        </p:txBody>
      </p:sp>
    </p:spTree>
  </p:cSld>
  <p:clrMapOvr>
    <a:masterClrMapping xmlns:a="http://schemas.openxmlformats.org/drawingml/2006/main"/>
  </p:clrMapOvr>
</p:sld>
</file>