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4354cacab2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41c833eaf47b9"/>
  </p:sldMasterIdLst>
  <p:sldIdLst>
    <p:sldId xmlns:r="http://schemas.openxmlformats.org/officeDocument/2006/relationships" id="256" r:id="Rf5ad125f0ab34f05"/>
    <p:sldId xmlns:r="http://schemas.openxmlformats.org/officeDocument/2006/relationships" id="257" r:id="Rfadc98fded3c45bb"/>
    <p:sldId xmlns:r="http://schemas.openxmlformats.org/officeDocument/2006/relationships" id="258" r:id="R417cbc8fa90d40a3"/>
    <p:sldId xmlns:r="http://schemas.openxmlformats.org/officeDocument/2006/relationships" id="259" r:id="R5cc8b12cb4904f19"/>
    <p:sldId xmlns:r="http://schemas.openxmlformats.org/officeDocument/2006/relationships" id="260" r:id="R5305f46b8188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41c833eaf47b9" /><Relationship Type="http://schemas.openxmlformats.org/officeDocument/2006/relationships/slide" Target="/ppt/slides/slide1.xml" Id="Rf5ad125f0ab34f05" /><Relationship Type="http://schemas.openxmlformats.org/officeDocument/2006/relationships/slide" Target="/ppt/slides/slide2.xml" Id="Rfadc98fded3c45bb" /><Relationship Type="http://schemas.openxmlformats.org/officeDocument/2006/relationships/slide" Target="/ppt/slides/slide3.xml" Id="R417cbc8fa90d40a3" /><Relationship Type="http://schemas.openxmlformats.org/officeDocument/2006/relationships/slide" Target="/ppt/slides/slide4.xml" Id="R5cc8b12cb4904f19" /><Relationship Type="http://schemas.openxmlformats.org/officeDocument/2006/relationships/slide" Target="/ppt/slides/slide5.xml" Id="R5305f46b8188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fb835b5b6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7c167579f464b" /><Relationship Type="http://schemas.openxmlformats.org/officeDocument/2006/relationships/theme" Target="/ppt/slideMasters/theme/theme1.xml" Id="Rc097d2c5e271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7c167579f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59da40914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a531cb1cd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284045ac4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ad8c51cdf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84a63785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SOKNDAL KOMMUNE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47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postmottak@sokndal.kommune.no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www.sokndal.kommune.no/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