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859ad755a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96e1aff7b4bc8"/>
  </p:sldMasterIdLst>
  <p:sldIdLst>
    <p:sldId xmlns:r="http://schemas.openxmlformats.org/officeDocument/2006/relationships" id="256" r:id="R0a12f249da39448a"/>
    <p:sldId xmlns:r="http://schemas.openxmlformats.org/officeDocument/2006/relationships" id="257" r:id="Rd1b1f02b78394460"/>
    <p:sldId xmlns:r="http://schemas.openxmlformats.org/officeDocument/2006/relationships" id="258" r:id="Rfa6fe962b81b4ae2"/>
    <p:sldId xmlns:r="http://schemas.openxmlformats.org/officeDocument/2006/relationships" id="259" r:id="R5e067e26a73a4420"/>
    <p:sldId xmlns:r="http://schemas.openxmlformats.org/officeDocument/2006/relationships" id="260" r:id="Rf1729a9d4ac2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96e1aff7b4bc8" /><Relationship Type="http://schemas.openxmlformats.org/officeDocument/2006/relationships/slide" Target="/ppt/slides/slide1.xml" Id="R0a12f249da39448a" /><Relationship Type="http://schemas.openxmlformats.org/officeDocument/2006/relationships/slide" Target="/ppt/slides/slide2.xml" Id="Rd1b1f02b78394460" /><Relationship Type="http://schemas.openxmlformats.org/officeDocument/2006/relationships/slide" Target="/ppt/slides/slide3.xml" Id="Rfa6fe962b81b4ae2" /><Relationship Type="http://schemas.openxmlformats.org/officeDocument/2006/relationships/slide" Target="/ppt/slides/slide4.xml" Id="R5e067e26a73a4420" /><Relationship Type="http://schemas.openxmlformats.org/officeDocument/2006/relationships/slide" Target="/ppt/slides/slide5.xml" Id="Rf1729a9d4ac2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5716bda42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ae9f549ad47aa" /><Relationship Type="http://schemas.openxmlformats.org/officeDocument/2006/relationships/theme" Target="/ppt/slideMasters/theme/theme1.xml" Id="R65b20be8e804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ae9f549ad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2215b7d8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51c700fc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8999705ff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134eeac1e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7b3bedd6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KOMMUNE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Tjennaveien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post@tvedestrand.kommune.no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www.tvedestrand.kommune.no/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