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0a9f3e161849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655688f3ca497b"/>
  </p:sldMasterIdLst>
  <p:sldIdLst>
    <p:sldId xmlns:r="http://schemas.openxmlformats.org/officeDocument/2006/relationships" id="256" r:id="R32cf1938d164487b"/>
    <p:sldId xmlns:r="http://schemas.openxmlformats.org/officeDocument/2006/relationships" id="257" r:id="Re10247ac9ab9458a"/>
    <p:sldId xmlns:r="http://schemas.openxmlformats.org/officeDocument/2006/relationships" id="258" r:id="Rb13a3eda538b462e"/>
    <p:sldId xmlns:r="http://schemas.openxmlformats.org/officeDocument/2006/relationships" id="259" r:id="R622714cc3441453c"/>
    <p:sldId xmlns:r="http://schemas.openxmlformats.org/officeDocument/2006/relationships" id="260" r:id="R136d2a7e5e5545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655688f3ca497b" /><Relationship Type="http://schemas.openxmlformats.org/officeDocument/2006/relationships/slide" Target="/ppt/slides/slide1.xml" Id="R32cf1938d164487b" /><Relationship Type="http://schemas.openxmlformats.org/officeDocument/2006/relationships/slide" Target="/ppt/slides/slide2.xml" Id="Re10247ac9ab9458a" /><Relationship Type="http://schemas.openxmlformats.org/officeDocument/2006/relationships/slide" Target="/ppt/slides/slide3.xml" Id="Rb13a3eda538b462e" /><Relationship Type="http://schemas.openxmlformats.org/officeDocument/2006/relationships/slide" Target="/ppt/slides/slide4.xml" Id="R622714cc3441453c" /><Relationship Type="http://schemas.openxmlformats.org/officeDocument/2006/relationships/slide" Target="/ppt/slides/slide5.xml" Id="R136d2a7e5e5545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a92866375f43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3e7ede7334e68" /><Relationship Type="http://schemas.openxmlformats.org/officeDocument/2006/relationships/theme" Target="/ppt/slideMasters/theme/theme1.xml" Id="Re5bbbc4d211344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23e7ede7334e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7c9569fef4b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b472c283241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19e449ad74b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bfaca6e8b4a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4fa765eb747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KOMMUNE ble etablert [år] og holder til i Moi.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Moiveien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4460 Moi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40 47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postmottak@lund.kommune.no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www.lund.kommune.no/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964 966 486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KOMMUNE</a:t>
            </a:r>
          </a:p>
        </p:txBody>
      </p:sp>
    </p:spTree>
  </p:cSld>
  <p:clrMapOvr>
    <a:masterClrMapping xmlns:a="http://schemas.openxmlformats.org/drawingml/2006/main"/>
  </p:clrMapOvr>
</p:sld>
</file>