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1f0cdc79944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dfbb0089384f75"/>
  </p:sldMasterIdLst>
  <p:sldIdLst>
    <p:sldId xmlns:r="http://schemas.openxmlformats.org/officeDocument/2006/relationships" id="256" r:id="Rab1c4523cb2a4934"/>
    <p:sldId xmlns:r="http://schemas.openxmlformats.org/officeDocument/2006/relationships" id="257" r:id="Re6d527e8db064a15"/>
    <p:sldId xmlns:r="http://schemas.openxmlformats.org/officeDocument/2006/relationships" id="258" r:id="Rc6c2891ee3a74fe9"/>
    <p:sldId xmlns:r="http://schemas.openxmlformats.org/officeDocument/2006/relationships" id="259" r:id="R9b0fbd82fb894ed5"/>
    <p:sldId xmlns:r="http://schemas.openxmlformats.org/officeDocument/2006/relationships" id="260" r:id="R836789e33419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dfbb0089384f75" /><Relationship Type="http://schemas.openxmlformats.org/officeDocument/2006/relationships/slide" Target="/ppt/slides/slide1.xml" Id="Rab1c4523cb2a4934" /><Relationship Type="http://schemas.openxmlformats.org/officeDocument/2006/relationships/slide" Target="/ppt/slides/slide2.xml" Id="Re6d527e8db064a15" /><Relationship Type="http://schemas.openxmlformats.org/officeDocument/2006/relationships/slide" Target="/ppt/slides/slide3.xml" Id="Rc6c2891ee3a74fe9" /><Relationship Type="http://schemas.openxmlformats.org/officeDocument/2006/relationships/slide" Target="/ppt/slides/slide4.xml" Id="R9b0fbd82fb894ed5" /><Relationship Type="http://schemas.openxmlformats.org/officeDocument/2006/relationships/slide" Target="/ppt/slides/slide5.xml" Id="R836789e33419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56f19513c43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344b329b459e" /><Relationship Type="http://schemas.openxmlformats.org/officeDocument/2006/relationships/theme" Target="/ppt/slideMasters/theme/theme1.xml" Id="R18a116739f3f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c344b329b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15d947243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e527943c6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b33cb71c6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64f7cd01b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f138a0e7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ÅSERAL KOMMUNE ble etablert [år] og holder til i Åseral.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4540 Åseral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28 58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post@aseral.kommune.no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www.aseral.kommune.no/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