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d35d7e4e344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aba270e144a45"/>
  </p:sldMasterIdLst>
  <p:sldIdLst>
    <p:sldId xmlns:r="http://schemas.openxmlformats.org/officeDocument/2006/relationships" id="256" r:id="R6ad8c3ef75694ad3"/>
    <p:sldId xmlns:r="http://schemas.openxmlformats.org/officeDocument/2006/relationships" id="257" r:id="R82e2148338084232"/>
    <p:sldId xmlns:r="http://schemas.openxmlformats.org/officeDocument/2006/relationships" id="258" r:id="Rb35b542a67984609"/>
    <p:sldId xmlns:r="http://schemas.openxmlformats.org/officeDocument/2006/relationships" id="259" r:id="R08dd20a32d5c4dd9"/>
    <p:sldId xmlns:r="http://schemas.openxmlformats.org/officeDocument/2006/relationships" id="260" r:id="R68a6b7787a43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aba270e144a45" /><Relationship Type="http://schemas.openxmlformats.org/officeDocument/2006/relationships/slide" Target="/ppt/slides/slide1.xml" Id="R6ad8c3ef75694ad3" /><Relationship Type="http://schemas.openxmlformats.org/officeDocument/2006/relationships/slide" Target="/ppt/slides/slide2.xml" Id="R82e2148338084232" /><Relationship Type="http://schemas.openxmlformats.org/officeDocument/2006/relationships/slide" Target="/ppt/slides/slide3.xml" Id="Rb35b542a67984609" /><Relationship Type="http://schemas.openxmlformats.org/officeDocument/2006/relationships/slide" Target="/ppt/slides/slide4.xml" Id="R08dd20a32d5c4dd9" /><Relationship Type="http://schemas.openxmlformats.org/officeDocument/2006/relationships/slide" Target="/ppt/slides/slide5.xml" Id="R68a6b7787a43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e5d6580464b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3e96281ab4ae7" /><Relationship Type="http://schemas.openxmlformats.org/officeDocument/2006/relationships/theme" Target="/ppt/slideMasters/theme/theme1.xml" Id="Readcf058d9aa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63e96281ab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90330e0bc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1cc96b9ed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029f0ff16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fee530c97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2b60cf50b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KOMMUNE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59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postmottak@modalen.kommune.no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www.modalen.kommune.no/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KOMMUNE</a:t>
            </a:r>
          </a:p>
        </p:txBody>
      </p:sp>
    </p:spTree>
  </p:cSld>
  <p:clrMapOvr>
    <a:masterClrMapping xmlns:a="http://schemas.openxmlformats.org/drawingml/2006/main"/>
  </p:clrMapOvr>
</p:sld>
</file>