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c8b199c3304f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1c0eee55ba42c5"/>
  </p:sldMasterIdLst>
  <p:sldIdLst>
    <p:sldId xmlns:r="http://schemas.openxmlformats.org/officeDocument/2006/relationships" id="256" r:id="R27b5f8f2592e4f56"/>
    <p:sldId xmlns:r="http://schemas.openxmlformats.org/officeDocument/2006/relationships" id="257" r:id="Re550bb3ae0964cc6"/>
    <p:sldId xmlns:r="http://schemas.openxmlformats.org/officeDocument/2006/relationships" id="258" r:id="Rf41eb7882b1e4465"/>
    <p:sldId xmlns:r="http://schemas.openxmlformats.org/officeDocument/2006/relationships" id="259" r:id="R026a97ee82c14ca9"/>
    <p:sldId xmlns:r="http://schemas.openxmlformats.org/officeDocument/2006/relationships" id="260" r:id="R1cea41d3048e49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1c0eee55ba42c5" /><Relationship Type="http://schemas.openxmlformats.org/officeDocument/2006/relationships/slide" Target="/ppt/slides/slide1.xml" Id="R27b5f8f2592e4f56" /><Relationship Type="http://schemas.openxmlformats.org/officeDocument/2006/relationships/slide" Target="/ppt/slides/slide2.xml" Id="Re550bb3ae0964cc6" /><Relationship Type="http://schemas.openxmlformats.org/officeDocument/2006/relationships/slide" Target="/ppt/slides/slide3.xml" Id="Rf41eb7882b1e4465" /><Relationship Type="http://schemas.openxmlformats.org/officeDocument/2006/relationships/slide" Target="/ppt/slides/slide4.xml" Id="R026a97ee82c14ca9" /><Relationship Type="http://schemas.openxmlformats.org/officeDocument/2006/relationships/slide" Target="/ppt/slides/slide5.xml" Id="R1cea41d3048e49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fb85ce26544b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50912249844d6" /><Relationship Type="http://schemas.openxmlformats.org/officeDocument/2006/relationships/theme" Target="/ppt/slideMasters/theme/theme1.xml" Id="R1900bcfa2d7b45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950912249844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bc21aec6b49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7f96b453941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83d6cf28640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25d3d6bde45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20a18724d4f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HÅ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 KOMMUNE ble etablert [år] og holder til i Varhaug.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4360 Varhaug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 79 30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skule@ha.kommune.no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964 969 590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 KOMMUNE</a:t>
            </a:r>
          </a:p>
        </p:txBody>
      </p:sp>
    </p:spTree>
  </p:cSld>
  <p:clrMapOvr>
    <a:masterClrMapping xmlns:a="http://schemas.openxmlformats.org/drawingml/2006/main"/>
  </p:clrMapOvr>
</p:sld>
</file>