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58912857a74f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0415f502b549dd"/>
  </p:sldMasterIdLst>
  <p:sldIdLst>
    <p:sldId xmlns:r="http://schemas.openxmlformats.org/officeDocument/2006/relationships" id="256" r:id="R31449bf160da4ecd"/>
    <p:sldId xmlns:r="http://schemas.openxmlformats.org/officeDocument/2006/relationships" id="257" r:id="Rc131038830664755"/>
    <p:sldId xmlns:r="http://schemas.openxmlformats.org/officeDocument/2006/relationships" id="258" r:id="Rbf31a73a24844f10"/>
    <p:sldId xmlns:r="http://schemas.openxmlformats.org/officeDocument/2006/relationships" id="259" r:id="R62fe7c2b28dc4774"/>
    <p:sldId xmlns:r="http://schemas.openxmlformats.org/officeDocument/2006/relationships" id="260" r:id="R2953ee41b167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415f502b549dd" /><Relationship Type="http://schemas.openxmlformats.org/officeDocument/2006/relationships/slide" Target="/ppt/slides/slide1.xml" Id="R31449bf160da4ecd" /><Relationship Type="http://schemas.openxmlformats.org/officeDocument/2006/relationships/slide" Target="/ppt/slides/slide2.xml" Id="Rc131038830664755" /><Relationship Type="http://schemas.openxmlformats.org/officeDocument/2006/relationships/slide" Target="/ppt/slides/slide3.xml" Id="Rbf31a73a24844f10" /><Relationship Type="http://schemas.openxmlformats.org/officeDocument/2006/relationships/slide" Target="/ppt/slides/slide4.xml" Id="R62fe7c2b28dc4774" /><Relationship Type="http://schemas.openxmlformats.org/officeDocument/2006/relationships/slide" Target="/ppt/slides/slide5.xml" Id="R2953ee41b167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0bd504d5842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5b667154a4844" /><Relationship Type="http://schemas.openxmlformats.org/officeDocument/2006/relationships/theme" Target="/ppt/slideMasters/theme/theme1.xml" Id="Rb2750bd19fd34f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45b667154a48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43baaa49942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e3a87247a4b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c0c2b887145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a653f78e144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fca47caf442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RISØR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RISØR KOMMUNE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Furumoveien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14 96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post@risor.kommune.no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www.risor.kommune.no/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964 977 402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