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72e476a7b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3f2ead116400a"/>
  </p:sldMasterIdLst>
  <p:sldIdLst>
    <p:sldId xmlns:r="http://schemas.openxmlformats.org/officeDocument/2006/relationships" id="256" r:id="R8b75688bc83c444f"/>
    <p:sldId xmlns:r="http://schemas.openxmlformats.org/officeDocument/2006/relationships" id="257" r:id="Rb62986d111bf406d"/>
    <p:sldId xmlns:r="http://schemas.openxmlformats.org/officeDocument/2006/relationships" id="258" r:id="Rcf6dd9c9185f413d"/>
    <p:sldId xmlns:r="http://schemas.openxmlformats.org/officeDocument/2006/relationships" id="259" r:id="R7669923cdbbe4600"/>
    <p:sldId xmlns:r="http://schemas.openxmlformats.org/officeDocument/2006/relationships" id="260" r:id="Rd237486f4593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3f2ead116400a" /><Relationship Type="http://schemas.openxmlformats.org/officeDocument/2006/relationships/slide" Target="/ppt/slides/slide1.xml" Id="R8b75688bc83c444f" /><Relationship Type="http://schemas.openxmlformats.org/officeDocument/2006/relationships/slide" Target="/ppt/slides/slide2.xml" Id="Rb62986d111bf406d" /><Relationship Type="http://schemas.openxmlformats.org/officeDocument/2006/relationships/slide" Target="/ppt/slides/slide3.xml" Id="Rcf6dd9c9185f413d" /><Relationship Type="http://schemas.openxmlformats.org/officeDocument/2006/relationships/slide" Target="/ppt/slides/slide4.xml" Id="R7669923cdbbe4600" /><Relationship Type="http://schemas.openxmlformats.org/officeDocument/2006/relationships/slide" Target="/ppt/slides/slide5.xml" Id="Rd237486f4593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5840231d5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1c398a77b4bce" /><Relationship Type="http://schemas.openxmlformats.org/officeDocument/2006/relationships/theme" Target="/ppt/slideMasters/theme/theme1.xml" Id="Rf415f0eacb2f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1c398a77b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9480eb74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40fabb40b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e779b140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6e2f9ebb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5343a4fc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