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b7e369fc5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2d20286b14bf5"/>
  </p:sldMasterIdLst>
  <p:sldIdLst>
    <p:sldId xmlns:r="http://schemas.openxmlformats.org/officeDocument/2006/relationships" id="256" r:id="R80363aa51bb746ae"/>
    <p:sldId xmlns:r="http://schemas.openxmlformats.org/officeDocument/2006/relationships" id="257" r:id="R17eb5caf2713414c"/>
    <p:sldId xmlns:r="http://schemas.openxmlformats.org/officeDocument/2006/relationships" id="258" r:id="R5d7afa3b1ab84ef4"/>
    <p:sldId xmlns:r="http://schemas.openxmlformats.org/officeDocument/2006/relationships" id="259" r:id="R6b02c238354e4421"/>
    <p:sldId xmlns:r="http://schemas.openxmlformats.org/officeDocument/2006/relationships" id="260" r:id="R798e90d8a2304f3d"/>
    <p:sldId xmlns:r="http://schemas.openxmlformats.org/officeDocument/2006/relationships" id="261" r:id="Rcbaca55e38a1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2d20286b14bf5" /><Relationship Type="http://schemas.openxmlformats.org/officeDocument/2006/relationships/slide" Target="/ppt/slides/slide1.xml" Id="R80363aa51bb746ae" /><Relationship Type="http://schemas.openxmlformats.org/officeDocument/2006/relationships/slide" Target="/ppt/slides/slide2.xml" Id="R17eb5caf2713414c" /><Relationship Type="http://schemas.openxmlformats.org/officeDocument/2006/relationships/slide" Target="/ppt/slides/slide3.xml" Id="R5d7afa3b1ab84ef4" /><Relationship Type="http://schemas.openxmlformats.org/officeDocument/2006/relationships/slide" Target="/ppt/slides/slide4.xml" Id="R6b02c238354e4421" /><Relationship Type="http://schemas.openxmlformats.org/officeDocument/2006/relationships/slide" Target="/ppt/slides/slide5.xml" Id="R798e90d8a2304f3d" /><Relationship Type="http://schemas.openxmlformats.org/officeDocument/2006/relationships/slide" Target="/ppt/slides/slide6.xml" Id="Rcbaca55e38a1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4bce95291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fd97d60c4a0c" /><Relationship Type="http://schemas.openxmlformats.org/officeDocument/2006/relationships/theme" Target="/ppt/slideMasters/theme/theme1.xml" Id="Rde2f60837455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2fd97d60c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402b305f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b3151b85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3913ada29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54e53883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b3a0a817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9e90d01ad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