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2e2f4efe7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7b2716682491e"/>
  </p:sldMasterIdLst>
  <p:sldIdLst>
    <p:sldId xmlns:r="http://schemas.openxmlformats.org/officeDocument/2006/relationships" id="256" r:id="Rc64edc30bd134444"/>
    <p:sldId xmlns:r="http://schemas.openxmlformats.org/officeDocument/2006/relationships" id="257" r:id="R34ea4c90024e4fb4"/>
    <p:sldId xmlns:r="http://schemas.openxmlformats.org/officeDocument/2006/relationships" id="258" r:id="R86fee2a6da4641dc"/>
    <p:sldId xmlns:r="http://schemas.openxmlformats.org/officeDocument/2006/relationships" id="259" r:id="Rc4052b08d3bf4976"/>
    <p:sldId xmlns:r="http://schemas.openxmlformats.org/officeDocument/2006/relationships" id="260" r:id="Re332aeb3a0e3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7b2716682491e" /><Relationship Type="http://schemas.openxmlformats.org/officeDocument/2006/relationships/slide" Target="/ppt/slides/slide1.xml" Id="Rc64edc30bd134444" /><Relationship Type="http://schemas.openxmlformats.org/officeDocument/2006/relationships/slide" Target="/ppt/slides/slide2.xml" Id="R34ea4c90024e4fb4" /><Relationship Type="http://schemas.openxmlformats.org/officeDocument/2006/relationships/slide" Target="/ppt/slides/slide3.xml" Id="R86fee2a6da4641dc" /><Relationship Type="http://schemas.openxmlformats.org/officeDocument/2006/relationships/slide" Target="/ppt/slides/slide4.xml" Id="Rc4052b08d3bf4976" /><Relationship Type="http://schemas.openxmlformats.org/officeDocument/2006/relationships/slide" Target="/ppt/slides/slide5.xml" Id="Re332aeb3a0e3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b1cc97fe0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d94e5e2e4d64" /><Relationship Type="http://schemas.openxmlformats.org/officeDocument/2006/relationships/theme" Target="/ppt/slideMasters/theme/theme1.xml" Id="R25f36e359fd1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fd94e5e2e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d719779a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c52cf47a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a2275085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41519fa5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a5318d94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