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6f4fa2ba5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1cb5d5e744061"/>
  </p:sldMasterIdLst>
  <p:sldIdLst>
    <p:sldId xmlns:r="http://schemas.openxmlformats.org/officeDocument/2006/relationships" id="256" r:id="Rd9d8995944fa4c1d"/>
    <p:sldId xmlns:r="http://schemas.openxmlformats.org/officeDocument/2006/relationships" id="257" r:id="R3d04abc3cc6f4232"/>
    <p:sldId xmlns:r="http://schemas.openxmlformats.org/officeDocument/2006/relationships" id="258" r:id="R26f96e21f4e24f50"/>
    <p:sldId xmlns:r="http://schemas.openxmlformats.org/officeDocument/2006/relationships" id="259" r:id="Rf67a9ce7f8ff4f81"/>
    <p:sldId xmlns:r="http://schemas.openxmlformats.org/officeDocument/2006/relationships" id="260" r:id="Rea6dc3376c38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1cb5d5e744061" /><Relationship Type="http://schemas.openxmlformats.org/officeDocument/2006/relationships/slide" Target="/ppt/slides/slide1.xml" Id="Rd9d8995944fa4c1d" /><Relationship Type="http://schemas.openxmlformats.org/officeDocument/2006/relationships/slide" Target="/ppt/slides/slide2.xml" Id="R3d04abc3cc6f4232" /><Relationship Type="http://schemas.openxmlformats.org/officeDocument/2006/relationships/slide" Target="/ppt/slides/slide3.xml" Id="R26f96e21f4e24f50" /><Relationship Type="http://schemas.openxmlformats.org/officeDocument/2006/relationships/slide" Target="/ppt/slides/slide4.xml" Id="Rf67a9ce7f8ff4f81" /><Relationship Type="http://schemas.openxmlformats.org/officeDocument/2006/relationships/slide" Target="/ppt/slides/slide5.xml" Id="Rea6dc3376c38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cc6eec2b7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01a692d244413" /><Relationship Type="http://schemas.openxmlformats.org/officeDocument/2006/relationships/theme" Target="/ppt/slideMasters/theme/theme1.xml" Id="R9e837199d321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01a692d24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891239db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e0c4e769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b3b27956f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88bc35ce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07b92f16c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