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db29cbd60048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a8135c0ba447cf"/>
  </p:sldMasterIdLst>
  <p:sldIdLst>
    <p:sldId xmlns:r="http://schemas.openxmlformats.org/officeDocument/2006/relationships" id="256" r:id="R919535ac43b64809"/>
    <p:sldId xmlns:r="http://schemas.openxmlformats.org/officeDocument/2006/relationships" id="257" r:id="R83ca8f90697045dc"/>
    <p:sldId xmlns:r="http://schemas.openxmlformats.org/officeDocument/2006/relationships" id="258" r:id="R914a8ba4046e4d12"/>
    <p:sldId xmlns:r="http://schemas.openxmlformats.org/officeDocument/2006/relationships" id="259" r:id="R1a2db7ec9d704d9d"/>
    <p:sldId xmlns:r="http://schemas.openxmlformats.org/officeDocument/2006/relationships" id="260" r:id="R09095e81dac644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a8135c0ba447cf" /><Relationship Type="http://schemas.openxmlformats.org/officeDocument/2006/relationships/slide" Target="/ppt/slides/slide1.xml" Id="R919535ac43b64809" /><Relationship Type="http://schemas.openxmlformats.org/officeDocument/2006/relationships/slide" Target="/ppt/slides/slide2.xml" Id="R83ca8f90697045dc" /><Relationship Type="http://schemas.openxmlformats.org/officeDocument/2006/relationships/slide" Target="/ppt/slides/slide3.xml" Id="R914a8ba4046e4d12" /><Relationship Type="http://schemas.openxmlformats.org/officeDocument/2006/relationships/slide" Target="/ppt/slides/slide4.xml" Id="R1a2db7ec9d704d9d" /><Relationship Type="http://schemas.openxmlformats.org/officeDocument/2006/relationships/slide" Target="/ppt/slides/slide5.xml" Id="R09095e81dac644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d0b777805e49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fe0f7f5c2400b" /><Relationship Type="http://schemas.openxmlformats.org/officeDocument/2006/relationships/theme" Target="/ppt/slideMasters/theme/theme1.xml" Id="R5ba8fde2fbaa4b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cfe0f7f5c240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2050086ce4e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738b04e6c4f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3651caad141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88cb8a7ed49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b982f859c42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SULDAL KOMMUNE ble etablert [år] og holder til i 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4230 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79 22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postmottak@suldal.kommune.no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