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55ac95a5de44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4ba5132fb4f86"/>
  </p:sldMasterIdLst>
  <p:sldIdLst>
    <p:sldId xmlns:r="http://schemas.openxmlformats.org/officeDocument/2006/relationships" id="256" r:id="R0e0a55e9438347b0"/>
    <p:sldId xmlns:r="http://schemas.openxmlformats.org/officeDocument/2006/relationships" id="257" r:id="R99bedf0367b3489e"/>
    <p:sldId xmlns:r="http://schemas.openxmlformats.org/officeDocument/2006/relationships" id="258" r:id="R82d2a5c207d24ac3"/>
    <p:sldId xmlns:r="http://schemas.openxmlformats.org/officeDocument/2006/relationships" id="259" r:id="R88d2b70e0e864e5f"/>
    <p:sldId xmlns:r="http://schemas.openxmlformats.org/officeDocument/2006/relationships" id="260" r:id="Ra66f1d75a05f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4ba5132fb4f86" /><Relationship Type="http://schemas.openxmlformats.org/officeDocument/2006/relationships/slide" Target="/ppt/slides/slide1.xml" Id="R0e0a55e9438347b0" /><Relationship Type="http://schemas.openxmlformats.org/officeDocument/2006/relationships/slide" Target="/ppt/slides/slide2.xml" Id="R99bedf0367b3489e" /><Relationship Type="http://schemas.openxmlformats.org/officeDocument/2006/relationships/slide" Target="/ppt/slides/slide3.xml" Id="R82d2a5c207d24ac3" /><Relationship Type="http://schemas.openxmlformats.org/officeDocument/2006/relationships/slide" Target="/ppt/slides/slide4.xml" Id="R88d2b70e0e864e5f" /><Relationship Type="http://schemas.openxmlformats.org/officeDocument/2006/relationships/slide" Target="/ppt/slides/slide5.xml" Id="Ra66f1d75a05f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d94b8f97e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ab8671480430a" /><Relationship Type="http://schemas.openxmlformats.org/officeDocument/2006/relationships/theme" Target="/ppt/slideMasters/theme/theme1.xml" Id="Rcda5675276aa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cab867148043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ee36985a9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968f72c0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a4228051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4e82d95ce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cc0d3f4f1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09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