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f41a35b16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ec6fa4dbd4cd1"/>
  </p:sldMasterIdLst>
  <p:sldIdLst>
    <p:sldId xmlns:r="http://schemas.openxmlformats.org/officeDocument/2006/relationships" id="256" r:id="R937f8b816cd443b0"/>
    <p:sldId xmlns:r="http://schemas.openxmlformats.org/officeDocument/2006/relationships" id="257" r:id="Racfe461ada784399"/>
    <p:sldId xmlns:r="http://schemas.openxmlformats.org/officeDocument/2006/relationships" id="258" r:id="Ra395f332af9f4708"/>
    <p:sldId xmlns:r="http://schemas.openxmlformats.org/officeDocument/2006/relationships" id="259" r:id="R8e7af1907a564c09"/>
    <p:sldId xmlns:r="http://schemas.openxmlformats.org/officeDocument/2006/relationships" id="260" r:id="R5290dafd844c494f"/>
    <p:sldId xmlns:r="http://schemas.openxmlformats.org/officeDocument/2006/relationships" id="261" r:id="R0aaca5e70ca0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ec6fa4dbd4cd1" /><Relationship Type="http://schemas.openxmlformats.org/officeDocument/2006/relationships/slide" Target="/ppt/slides/slide1.xml" Id="R937f8b816cd443b0" /><Relationship Type="http://schemas.openxmlformats.org/officeDocument/2006/relationships/slide" Target="/ppt/slides/slide2.xml" Id="Racfe461ada784399" /><Relationship Type="http://schemas.openxmlformats.org/officeDocument/2006/relationships/slide" Target="/ppt/slides/slide3.xml" Id="Ra395f332af9f4708" /><Relationship Type="http://schemas.openxmlformats.org/officeDocument/2006/relationships/slide" Target="/ppt/slides/slide4.xml" Id="R8e7af1907a564c09" /><Relationship Type="http://schemas.openxmlformats.org/officeDocument/2006/relationships/slide" Target="/ppt/slides/slide5.xml" Id="R5290dafd844c494f" /><Relationship Type="http://schemas.openxmlformats.org/officeDocument/2006/relationships/slide" Target="/ppt/slides/slide6.xml" Id="R0aaca5e70ca0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296ecdd66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3182a75d94095" /><Relationship Type="http://schemas.openxmlformats.org/officeDocument/2006/relationships/theme" Target="/ppt/slideMasters/theme/theme1.xml" Id="Rd7d89be6aead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3182a75d9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0742c71f4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7ee7bf01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d3c58acfb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ee0df29f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84f1c5875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e09882fa8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