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2fc17cfaecf43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6e803e56a74318"/>
  </p:sldMasterIdLst>
  <p:sldIdLst>
    <p:sldId xmlns:r="http://schemas.openxmlformats.org/officeDocument/2006/relationships" id="256" r:id="Rd8bfa6a2d6344774"/>
    <p:sldId xmlns:r="http://schemas.openxmlformats.org/officeDocument/2006/relationships" id="257" r:id="Rf870e174a08d4ef0"/>
    <p:sldId xmlns:r="http://schemas.openxmlformats.org/officeDocument/2006/relationships" id="258" r:id="R28b76a2c0b694b8f"/>
    <p:sldId xmlns:r="http://schemas.openxmlformats.org/officeDocument/2006/relationships" id="259" r:id="R61bd930c6d8d480e"/>
    <p:sldId xmlns:r="http://schemas.openxmlformats.org/officeDocument/2006/relationships" id="260" r:id="Rf60a1bc1d08c49b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6e803e56a74318" /><Relationship Type="http://schemas.openxmlformats.org/officeDocument/2006/relationships/slide" Target="/ppt/slides/slide1.xml" Id="Rd8bfa6a2d6344774" /><Relationship Type="http://schemas.openxmlformats.org/officeDocument/2006/relationships/slide" Target="/ppt/slides/slide2.xml" Id="Rf870e174a08d4ef0" /><Relationship Type="http://schemas.openxmlformats.org/officeDocument/2006/relationships/slide" Target="/ppt/slides/slide3.xml" Id="R28b76a2c0b694b8f" /><Relationship Type="http://schemas.openxmlformats.org/officeDocument/2006/relationships/slide" Target="/ppt/slides/slide4.xml" Id="R61bd930c6d8d480e" /><Relationship Type="http://schemas.openxmlformats.org/officeDocument/2006/relationships/slide" Target="/ppt/slides/slide5.xml" Id="Rf60a1bc1d08c49b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d5d9d4ee104e7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aaef85c0ff4275" /><Relationship Type="http://schemas.openxmlformats.org/officeDocument/2006/relationships/theme" Target="/ppt/slideMasters/theme/theme1.xml" Id="R1402d9a77a38436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aaef85c0ff427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cfbc302cc40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50ee6cdf149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c550d624342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e9c9c23e7f429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d537b7b5ca4c7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SAUDA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SAUDA KOMMUNE ble etablert [år] og holder til i Sauda.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Rådhusgata 32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4200 Sauda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52 78 62 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post@sauda.kommune.no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www.sauda.kommune.no/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964 979 367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SAUDA KOMMUNE</a:t>
            </a:r>
          </a:p>
        </p:txBody>
      </p:sp>
    </p:spTree>
  </p:cSld>
  <p:clrMapOvr>
    <a:masterClrMapping xmlns:a="http://schemas.openxmlformats.org/drawingml/2006/main"/>
  </p:clrMapOvr>
</p:sld>
</file>