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b9bdf3924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c4d13d1ed94216"/>
  </p:sldMasterIdLst>
  <p:sldIdLst>
    <p:sldId xmlns:r="http://schemas.openxmlformats.org/officeDocument/2006/relationships" id="256" r:id="Re2aef4c3f64640af"/>
    <p:sldId xmlns:r="http://schemas.openxmlformats.org/officeDocument/2006/relationships" id="257" r:id="R95f4933e023f493d"/>
    <p:sldId xmlns:r="http://schemas.openxmlformats.org/officeDocument/2006/relationships" id="258" r:id="R9b316b8d2dea4af4"/>
    <p:sldId xmlns:r="http://schemas.openxmlformats.org/officeDocument/2006/relationships" id="259" r:id="Re22dba2466a34258"/>
    <p:sldId xmlns:r="http://schemas.openxmlformats.org/officeDocument/2006/relationships" id="260" r:id="Rc547ac97ef7142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c4d13d1ed94216" /><Relationship Type="http://schemas.openxmlformats.org/officeDocument/2006/relationships/slide" Target="/ppt/slides/slide1.xml" Id="Re2aef4c3f64640af" /><Relationship Type="http://schemas.openxmlformats.org/officeDocument/2006/relationships/slide" Target="/ppt/slides/slide2.xml" Id="R95f4933e023f493d" /><Relationship Type="http://schemas.openxmlformats.org/officeDocument/2006/relationships/slide" Target="/ppt/slides/slide3.xml" Id="R9b316b8d2dea4af4" /><Relationship Type="http://schemas.openxmlformats.org/officeDocument/2006/relationships/slide" Target="/ppt/slides/slide4.xml" Id="Re22dba2466a34258" /><Relationship Type="http://schemas.openxmlformats.org/officeDocument/2006/relationships/slide" Target="/ppt/slides/slide5.xml" Id="Rc547ac97ef7142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1ed0d5ba34f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eb39497304cf5" /><Relationship Type="http://schemas.openxmlformats.org/officeDocument/2006/relationships/theme" Target="/ppt/slideMasters/theme/theme1.xml" Id="R7b37108d6f48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3eb39497304c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59299b8743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be0a3554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084ab124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fcacc14fb49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ccb9f84b345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KOMMUNE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01 75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postmottak@ulstein.kommune.no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