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82539d63c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255c9ce53d451f"/>
  </p:sldMasterIdLst>
  <p:sldIdLst>
    <p:sldId xmlns:r="http://schemas.openxmlformats.org/officeDocument/2006/relationships" id="256" r:id="Rbea9867c04ad47cd"/>
    <p:sldId xmlns:r="http://schemas.openxmlformats.org/officeDocument/2006/relationships" id="257" r:id="Rd7f1284263814271"/>
    <p:sldId xmlns:r="http://schemas.openxmlformats.org/officeDocument/2006/relationships" id="258" r:id="R33183eefbd984656"/>
    <p:sldId xmlns:r="http://schemas.openxmlformats.org/officeDocument/2006/relationships" id="259" r:id="R3588d10ecc5343a5"/>
    <p:sldId xmlns:r="http://schemas.openxmlformats.org/officeDocument/2006/relationships" id="260" r:id="Rd24fbdcc7a9f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55c9ce53d451f" /><Relationship Type="http://schemas.openxmlformats.org/officeDocument/2006/relationships/slide" Target="/ppt/slides/slide1.xml" Id="Rbea9867c04ad47cd" /><Relationship Type="http://schemas.openxmlformats.org/officeDocument/2006/relationships/slide" Target="/ppt/slides/slide2.xml" Id="Rd7f1284263814271" /><Relationship Type="http://schemas.openxmlformats.org/officeDocument/2006/relationships/slide" Target="/ppt/slides/slide3.xml" Id="R33183eefbd984656" /><Relationship Type="http://schemas.openxmlformats.org/officeDocument/2006/relationships/slide" Target="/ppt/slides/slide4.xml" Id="R3588d10ecc5343a5" /><Relationship Type="http://schemas.openxmlformats.org/officeDocument/2006/relationships/slide" Target="/ppt/slides/slide5.xml" Id="Rd24fbdcc7a9f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a98ba0a57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f926b018043dc" /><Relationship Type="http://schemas.openxmlformats.org/officeDocument/2006/relationships/theme" Target="/ppt/slideMasters/theme/theme1.xml" Id="Rebb976e8a994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f926b0180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bdf3818f5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09171acf5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15df89bec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f11d1f637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a00d0720a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KOMMUNE ble etablert [år] og holder til i Bokn.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Boknatunvegen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5561 Bokn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