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07cffe28c4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0a6f310db2434b"/>
  </p:sldMasterIdLst>
  <p:sldIdLst>
    <p:sldId xmlns:r="http://schemas.openxmlformats.org/officeDocument/2006/relationships" id="256" r:id="Rf3ff4f7cf7e345cb"/>
    <p:sldId xmlns:r="http://schemas.openxmlformats.org/officeDocument/2006/relationships" id="257" r:id="Rc7a920800ba04007"/>
    <p:sldId xmlns:r="http://schemas.openxmlformats.org/officeDocument/2006/relationships" id="258" r:id="R6b53c6be441f48ef"/>
    <p:sldId xmlns:r="http://schemas.openxmlformats.org/officeDocument/2006/relationships" id="259" r:id="R68fdb48096814f94"/>
    <p:sldId xmlns:r="http://schemas.openxmlformats.org/officeDocument/2006/relationships" id="260" r:id="Rea8edb6dad6640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a6f310db2434b" /><Relationship Type="http://schemas.openxmlformats.org/officeDocument/2006/relationships/slide" Target="/ppt/slides/slide1.xml" Id="Rf3ff4f7cf7e345cb" /><Relationship Type="http://schemas.openxmlformats.org/officeDocument/2006/relationships/slide" Target="/ppt/slides/slide2.xml" Id="Rc7a920800ba04007" /><Relationship Type="http://schemas.openxmlformats.org/officeDocument/2006/relationships/slide" Target="/ppt/slides/slide3.xml" Id="R6b53c6be441f48ef" /><Relationship Type="http://schemas.openxmlformats.org/officeDocument/2006/relationships/slide" Target="/ppt/slides/slide4.xml" Id="R68fdb48096814f94" /><Relationship Type="http://schemas.openxmlformats.org/officeDocument/2006/relationships/slide" Target="/ppt/slides/slide5.xml" Id="Rea8edb6dad6640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bbc06270c40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09bc0a20c447a" /><Relationship Type="http://schemas.openxmlformats.org/officeDocument/2006/relationships/theme" Target="/ppt/slideMasters/theme/theme1.xml" Id="R8b5966aa190e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109bc0a20c44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b543f0ceb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1f5c890fa4e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cde5f82fa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e65360b2b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b94482afa4b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KOMMUNE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post@tysver.kommune.no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www.tysver.kommune.no/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