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315b6a771d4a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7dd258878e45d1"/>
  </p:sldMasterIdLst>
  <p:sldIdLst>
    <p:sldId xmlns:r="http://schemas.openxmlformats.org/officeDocument/2006/relationships" id="256" r:id="R9b35c496d4484e27"/>
    <p:sldId xmlns:r="http://schemas.openxmlformats.org/officeDocument/2006/relationships" id="257" r:id="R91857b339dfd452f"/>
    <p:sldId xmlns:r="http://schemas.openxmlformats.org/officeDocument/2006/relationships" id="258" r:id="R12c227b5cda24ce2"/>
    <p:sldId xmlns:r="http://schemas.openxmlformats.org/officeDocument/2006/relationships" id="259" r:id="R3727141d2fc34ee5"/>
    <p:sldId xmlns:r="http://schemas.openxmlformats.org/officeDocument/2006/relationships" id="260" r:id="R6f05f137d40c41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7dd258878e45d1" /><Relationship Type="http://schemas.openxmlformats.org/officeDocument/2006/relationships/slide" Target="/ppt/slides/slide1.xml" Id="R9b35c496d4484e27" /><Relationship Type="http://schemas.openxmlformats.org/officeDocument/2006/relationships/slide" Target="/ppt/slides/slide2.xml" Id="R91857b339dfd452f" /><Relationship Type="http://schemas.openxmlformats.org/officeDocument/2006/relationships/slide" Target="/ppt/slides/slide3.xml" Id="R12c227b5cda24ce2" /><Relationship Type="http://schemas.openxmlformats.org/officeDocument/2006/relationships/slide" Target="/ppt/slides/slide4.xml" Id="R3727141d2fc34ee5" /><Relationship Type="http://schemas.openxmlformats.org/officeDocument/2006/relationships/slide" Target="/ppt/slides/slide5.xml" Id="R6f05f137d40c41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1722e788d947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fda3a944a48c0" /><Relationship Type="http://schemas.openxmlformats.org/officeDocument/2006/relationships/theme" Target="/ppt/slideMasters/theme/theme1.xml" Id="Rde11bffcddfb4d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5fda3a944a48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5f7207e4a4d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05578703d4f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d9079e54c40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fe7c3795741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e48fc1cd94d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UTSIRA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UTSIRA KOMMUNE ble etablert [år] og holder til i Utsira.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5547 Utsira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75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post@utsira.kommune.no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www.utsira.kommune.no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