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9ff512ae7f46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f71fa6a5c14565"/>
  </p:sldMasterIdLst>
  <p:sldIdLst>
    <p:sldId xmlns:r="http://schemas.openxmlformats.org/officeDocument/2006/relationships" id="256" r:id="Ra0996cbc78a7432c"/>
    <p:sldId xmlns:r="http://schemas.openxmlformats.org/officeDocument/2006/relationships" id="257" r:id="R06baaeacc37a4e18"/>
    <p:sldId xmlns:r="http://schemas.openxmlformats.org/officeDocument/2006/relationships" id="258" r:id="R6b7dae9958c04cff"/>
    <p:sldId xmlns:r="http://schemas.openxmlformats.org/officeDocument/2006/relationships" id="259" r:id="R6521330ffdfb440f"/>
    <p:sldId xmlns:r="http://schemas.openxmlformats.org/officeDocument/2006/relationships" id="260" r:id="Rc8c781d8488740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71fa6a5c14565" /><Relationship Type="http://schemas.openxmlformats.org/officeDocument/2006/relationships/slide" Target="/ppt/slides/slide1.xml" Id="Ra0996cbc78a7432c" /><Relationship Type="http://schemas.openxmlformats.org/officeDocument/2006/relationships/slide" Target="/ppt/slides/slide2.xml" Id="R06baaeacc37a4e18" /><Relationship Type="http://schemas.openxmlformats.org/officeDocument/2006/relationships/slide" Target="/ppt/slides/slide3.xml" Id="R6b7dae9958c04cff" /><Relationship Type="http://schemas.openxmlformats.org/officeDocument/2006/relationships/slide" Target="/ppt/slides/slide4.xml" Id="R6521330ffdfb440f" /><Relationship Type="http://schemas.openxmlformats.org/officeDocument/2006/relationships/slide" Target="/ppt/slides/slide5.xml" Id="Rc8c781d8488740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553adfec448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0730a99154f17" /><Relationship Type="http://schemas.openxmlformats.org/officeDocument/2006/relationships/theme" Target="/ppt/slideMasters/theme/theme1.xml" Id="Rad113c5eb6874c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40730a99154f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0c5d63e51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9ab805d9941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7a32562b247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a8ca2cdd94a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bbecefdf7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SURNADAL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SURNADAL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SURNADAL KOMMUNE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SURNADAL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SURNADAL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SURNADAL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Bårdshaugvegen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65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post@surnadal.kommune.no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www.surnadal.kommune.no/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964 981 892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SURNADAL KOMMUNE</a:t>
            </a:r>
          </a:p>
        </p:txBody>
      </p:sp>
    </p:spTree>
  </p:cSld>
  <p:clrMapOvr>
    <a:masterClrMapping xmlns:a="http://schemas.openxmlformats.org/drawingml/2006/main"/>
  </p:clrMapOvr>
</p:sld>
</file>