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73db41f5d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59ee95e294fd9"/>
  </p:sldMasterIdLst>
  <p:sldIdLst>
    <p:sldId xmlns:r="http://schemas.openxmlformats.org/officeDocument/2006/relationships" id="256" r:id="R54c63f90cc3b42f3"/>
    <p:sldId xmlns:r="http://schemas.openxmlformats.org/officeDocument/2006/relationships" id="257" r:id="R6b0f3afb689b4b5b"/>
    <p:sldId xmlns:r="http://schemas.openxmlformats.org/officeDocument/2006/relationships" id="258" r:id="R05d29b02de454112"/>
    <p:sldId xmlns:r="http://schemas.openxmlformats.org/officeDocument/2006/relationships" id="259" r:id="R646765ba192f4325"/>
    <p:sldId xmlns:r="http://schemas.openxmlformats.org/officeDocument/2006/relationships" id="260" r:id="R9af1dd2c42a6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59ee95e294fd9" /><Relationship Type="http://schemas.openxmlformats.org/officeDocument/2006/relationships/slide" Target="/ppt/slides/slide1.xml" Id="R54c63f90cc3b42f3" /><Relationship Type="http://schemas.openxmlformats.org/officeDocument/2006/relationships/slide" Target="/ppt/slides/slide2.xml" Id="R6b0f3afb689b4b5b" /><Relationship Type="http://schemas.openxmlformats.org/officeDocument/2006/relationships/slide" Target="/ppt/slides/slide3.xml" Id="R05d29b02de454112" /><Relationship Type="http://schemas.openxmlformats.org/officeDocument/2006/relationships/slide" Target="/ppt/slides/slide4.xml" Id="R646765ba192f4325" /><Relationship Type="http://schemas.openxmlformats.org/officeDocument/2006/relationships/slide" Target="/ppt/slides/slide5.xml" Id="R9af1dd2c42a6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bb329b769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452668644343" /><Relationship Type="http://schemas.openxmlformats.org/officeDocument/2006/relationships/theme" Target="/ppt/slideMasters/theme/theme1.xml" Id="R06c0b7cae6e2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a45266864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86a83cb8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ffa5022a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be42c71f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c7a0e2bf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a36dba9c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SNÅSA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SNÅSA KOMMUNE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13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postmottak@snasa.kommune.no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www.snasa.kommune.no/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