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9fb30b0d354b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416c9b947d4447"/>
  </p:sldMasterIdLst>
  <p:sldIdLst>
    <p:sldId xmlns:r="http://schemas.openxmlformats.org/officeDocument/2006/relationships" id="256" r:id="Ra24ea5c6a17f4984"/>
    <p:sldId xmlns:r="http://schemas.openxmlformats.org/officeDocument/2006/relationships" id="257" r:id="Rfbf05c80313548ef"/>
    <p:sldId xmlns:r="http://schemas.openxmlformats.org/officeDocument/2006/relationships" id="258" r:id="R8a59b82ba0f54a19"/>
    <p:sldId xmlns:r="http://schemas.openxmlformats.org/officeDocument/2006/relationships" id="259" r:id="R7ab31c32a4d44eb4"/>
    <p:sldId xmlns:r="http://schemas.openxmlformats.org/officeDocument/2006/relationships" id="260" r:id="Re7172a64f08d4c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416c9b947d4447" /><Relationship Type="http://schemas.openxmlformats.org/officeDocument/2006/relationships/slide" Target="/ppt/slides/slide1.xml" Id="Ra24ea5c6a17f4984" /><Relationship Type="http://schemas.openxmlformats.org/officeDocument/2006/relationships/slide" Target="/ppt/slides/slide2.xml" Id="Rfbf05c80313548ef" /><Relationship Type="http://schemas.openxmlformats.org/officeDocument/2006/relationships/slide" Target="/ppt/slides/slide3.xml" Id="R8a59b82ba0f54a19" /><Relationship Type="http://schemas.openxmlformats.org/officeDocument/2006/relationships/slide" Target="/ppt/slides/slide4.xml" Id="R7ab31c32a4d44eb4" /><Relationship Type="http://schemas.openxmlformats.org/officeDocument/2006/relationships/slide" Target="/ppt/slides/slide5.xml" Id="Re7172a64f08d4c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dac17472d246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19e65552f242b5" /><Relationship Type="http://schemas.openxmlformats.org/officeDocument/2006/relationships/theme" Target="/ppt/slideMasters/theme/theme1.xml" Id="R99048f63595840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19e65552f242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83283258242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7588fd5ee349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f237af685d42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1159c494d45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968a5135b4d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SNILLFJORD KOMMUNE UNDER SLETTING FRA 01.01.2020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SNILLFJORD KOMMUNE UNDER SLETTING FRA 01.01.2020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SNILLFJORD KOMMUNE UNDER SLETTING FRA 01.01.2020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SNILLFJORD KOMMUNE UNDER SLETTING FRA 01.01.2020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SNILLFJORD KOMMUNE UNDER SLETTING FRA 01.01.2020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SNILLFJORD KOMMUNE UNDER SLETTING FRA 01.01.2020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964 982 309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SNILLFJORD KOMMUNE UNDER SLETTING FRA 01.01.2020</a:t>
            </a:r>
          </a:p>
        </p:txBody>
      </p:sp>
    </p:spTree>
  </p:cSld>
  <p:clrMapOvr>
    <a:masterClrMapping xmlns:a="http://schemas.openxmlformats.org/drawingml/2006/main"/>
  </p:clrMapOvr>
</p:sld>
</file>