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cff6f37c0d40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37bcbb9c7244e8"/>
  </p:sldMasterIdLst>
  <p:sldIdLst>
    <p:sldId xmlns:r="http://schemas.openxmlformats.org/officeDocument/2006/relationships" id="256" r:id="Ra57c4f520cbb4bb3"/>
    <p:sldId xmlns:r="http://schemas.openxmlformats.org/officeDocument/2006/relationships" id="257" r:id="Re69ff6b162434d64"/>
    <p:sldId xmlns:r="http://schemas.openxmlformats.org/officeDocument/2006/relationships" id="258" r:id="R257d0413694344c1"/>
    <p:sldId xmlns:r="http://schemas.openxmlformats.org/officeDocument/2006/relationships" id="259" r:id="Rf8ba283bb2c34745"/>
    <p:sldId xmlns:r="http://schemas.openxmlformats.org/officeDocument/2006/relationships" id="260" r:id="R7ef814ab048a4d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7bcbb9c7244e8" /><Relationship Type="http://schemas.openxmlformats.org/officeDocument/2006/relationships/slide" Target="/ppt/slides/slide1.xml" Id="Ra57c4f520cbb4bb3" /><Relationship Type="http://schemas.openxmlformats.org/officeDocument/2006/relationships/slide" Target="/ppt/slides/slide2.xml" Id="Re69ff6b162434d64" /><Relationship Type="http://schemas.openxmlformats.org/officeDocument/2006/relationships/slide" Target="/ppt/slides/slide3.xml" Id="R257d0413694344c1" /><Relationship Type="http://schemas.openxmlformats.org/officeDocument/2006/relationships/slide" Target="/ppt/slides/slide4.xml" Id="Rf8ba283bb2c34745" /><Relationship Type="http://schemas.openxmlformats.org/officeDocument/2006/relationships/slide" Target="/ppt/slides/slide5.xml" Id="R7ef814ab048a4d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983fb0b77748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264c041104399" /><Relationship Type="http://schemas.openxmlformats.org/officeDocument/2006/relationships/theme" Target="/ppt/slideMasters/theme/theme1.xml" Id="Rdff9da4d850647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0264c0411043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2ec1a6cd34b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0765aa4244d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4922da52541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676ddac4149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29bc880a349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NORDLAND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NORDLAND FYLKESKOMMUNE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Prinsens gate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8005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65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www.nfk.no/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964 982 953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NORDLAND FYLKESKOMMUNE</a:t>
            </a:r>
          </a:p>
        </p:txBody>
      </p:sp>
    </p:spTree>
  </p:cSld>
  <p:clrMapOvr>
    <a:masterClrMapping xmlns:a="http://schemas.openxmlformats.org/drawingml/2006/main"/>
  </p:clrMapOvr>
</p:sld>
</file>