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aab343244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00c0ddb4c4f02"/>
  </p:sldMasterIdLst>
  <p:sldIdLst>
    <p:sldId xmlns:r="http://schemas.openxmlformats.org/officeDocument/2006/relationships" id="256" r:id="Rc973f99970db49d7"/>
    <p:sldId xmlns:r="http://schemas.openxmlformats.org/officeDocument/2006/relationships" id="257" r:id="R565195bf0fd14ad0"/>
    <p:sldId xmlns:r="http://schemas.openxmlformats.org/officeDocument/2006/relationships" id="258" r:id="Rbf23ea7147374396"/>
    <p:sldId xmlns:r="http://schemas.openxmlformats.org/officeDocument/2006/relationships" id="259" r:id="Rf42f9ba89a9d41e2"/>
    <p:sldId xmlns:r="http://schemas.openxmlformats.org/officeDocument/2006/relationships" id="260" r:id="Rf858091eb8154a6f"/>
    <p:sldId xmlns:r="http://schemas.openxmlformats.org/officeDocument/2006/relationships" id="261" r:id="R25b707f829ab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00c0ddb4c4f02" /><Relationship Type="http://schemas.openxmlformats.org/officeDocument/2006/relationships/slide" Target="/ppt/slides/slide1.xml" Id="Rc973f99970db49d7" /><Relationship Type="http://schemas.openxmlformats.org/officeDocument/2006/relationships/slide" Target="/ppt/slides/slide2.xml" Id="R565195bf0fd14ad0" /><Relationship Type="http://schemas.openxmlformats.org/officeDocument/2006/relationships/slide" Target="/ppt/slides/slide3.xml" Id="Rbf23ea7147374396" /><Relationship Type="http://schemas.openxmlformats.org/officeDocument/2006/relationships/slide" Target="/ppt/slides/slide4.xml" Id="Rf42f9ba89a9d41e2" /><Relationship Type="http://schemas.openxmlformats.org/officeDocument/2006/relationships/slide" Target="/ppt/slides/slide5.xml" Id="Rf858091eb8154a6f" /><Relationship Type="http://schemas.openxmlformats.org/officeDocument/2006/relationships/slide" Target="/ppt/slides/slide6.xml" Id="R25b707f829ab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4fd17da18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4364808540c6" /><Relationship Type="http://schemas.openxmlformats.org/officeDocument/2006/relationships/theme" Target="/ppt/slideMasters/theme/theme1.xml" Id="R10265aa86fb2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b43648085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1a925b89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db44c955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31744295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e9eba44f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cbacf7d0d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8cc2559e8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