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f90c9c9dde4a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64b65b3f5345ad"/>
  </p:sldMasterIdLst>
  <p:sldIdLst>
    <p:sldId xmlns:r="http://schemas.openxmlformats.org/officeDocument/2006/relationships" id="256" r:id="Refa04133b79a4b19"/>
    <p:sldId xmlns:r="http://schemas.openxmlformats.org/officeDocument/2006/relationships" id="257" r:id="R9b25193839e14376"/>
    <p:sldId xmlns:r="http://schemas.openxmlformats.org/officeDocument/2006/relationships" id="258" r:id="Rbc10b45325e348d8"/>
    <p:sldId xmlns:r="http://schemas.openxmlformats.org/officeDocument/2006/relationships" id="259" r:id="Rbaa0eb273b10439b"/>
    <p:sldId xmlns:r="http://schemas.openxmlformats.org/officeDocument/2006/relationships" id="260" r:id="R730b997e3c8b41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64b65b3f5345ad" /><Relationship Type="http://schemas.openxmlformats.org/officeDocument/2006/relationships/slide" Target="/ppt/slides/slide1.xml" Id="Refa04133b79a4b19" /><Relationship Type="http://schemas.openxmlformats.org/officeDocument/2006/relationships/slide" Target="/ppt/slides/slide2.xml" Id="R9b25193839e14376" /><Relationship Type="http://schemas.openxmlformats.org/officeDocument/2006/relationships/slide" Target="/ppt/slides/slide3.xml" Id="Rbc10b45325e348d8" /><Relationship Type="http://schemas.openxmlformats.org/officeDocument/2006/relationships/slide" Target="/ppt/slides/slide4.xml" Id="Rbaa0eb273b10439b" /><Relationship Type="http://schemas.openxmlformats.org/officeDocument/2006/relationships/slide" Target="/ppt/slides/slide5.xml" Id="R730b997e3c8b41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b0e4ee2c494d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bf2875b7254121" /><Relationship Type="http://schemas.openxmlformats.org/officeDocument/2006/relationships/theme" Target="/ppt/slideMasters/theme/theme1.xml" Id="R84ae0e9498aa4e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bf2875b72541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ed8f7ad6624c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71ab6e5a0848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18e0f533da43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c69556b07e41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ebe5fc594941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OPPDAL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OPPDAL KOMMUNE ble etablert [år] og holder til i Oppdal.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 Krokanns veg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7340 Oppdal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40 10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post@oppdal.kommune.no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www.oppdal.kommune.no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964 983 003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KOMMUNE</a:t>
            </a:r>
          </a:p>
        </p:txBody>
      </p:sp>
    </p:spTree>
  </p:cSld>
  <p:clrMapOvr>
    <a:masterClrMapping xmlns:a="http://schemas.openxmlformats.org/drawingml/2006/main"/>
  </p:clrMapOvr>
</p:sld>
</file>