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ad91d8a2584b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e9562d8d1f43aa"/>
  </p:sldMasterIdLst>
  <p:sldIdLst>
    <p:sldId xmlns:r="http://schemas.openxmlformats.org/officeDocument/2006/relationships" id="256" r:id="R166facb9702a4fb5"/>
    <p:sldId xmlns:r="http://schemas.openxmlformats.org/officeDocument/2006/relationships" id="257" r:id="R03ddca4d50144d13"/>
    <p:sldId xmlns:r="http://schemas.openxmlformats.org/officeDocument/2006/relationships" id="258" r:id="R4a306347ae0747b5"/>
    <p:sldId xmlns:r="http://schemas.openxmlformats.org/officeDocument/2006/relationships" id="259" r:id="R0cf308e9734a477d"/>
    <p:sldId xmlns:r="http://schemas.openxmlformats.org/officeDocument/2006/relationships" id="260" r:id="R8db0e903064b4d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e9562d8d1f43aa" /><Relationship Type="http://schemas.openxmlformats.org/officeDocument/2006/relationships/slide" Target="/ppt/slides/slide1.xml" Id="R166facb9702a4fb5" /><Relationship Type="http://schemas.openxmlformats.org/officeDocument/2006/relationships/slide" Target="/ppt/slides/slide2.xml" Id="R03ddca4d50144d13" /><Relationship Type="http://schemas.openxmlformats.org/officeDocument/2006/relationships/slide" Target="/ppt/slides/slide3.xml" Id="R4a306347ae0747b5" /><Relationship Type="http://schemas.openxmlformats.org/officeDocument/2006/relationships/slide" Target="/ppt/slides/slide4.xml" Id="R0cf308e9734a477d" /><Relationship Type="http://schemas.openxmlformats.org/officeDocument/2006/relationships/slide" Target="/ppt/slides/slide5.xml" Id="R8db0e903064b4d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b1836e48b644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59cc8491c4b36" /><Relationship Type="http://schemas.openxmlformats.org/officeDocument/2006/relationships/theme" Target="/ppt/slideMasters/theme/theme1.xml" Id="R8d39e09fa0c642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d59cc8491c4b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5f4e185d34e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aa53dc9a94c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708afa9304f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091b91bb845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42c9d0e834a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BRØNNØY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BRØNNØY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BRØNNØY KOMMUNE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BRØNNØY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BRØNNØY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BRØNNØY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Sivert Nielsens gate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8904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 01 20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postmottak@bronnoy.kommune.no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www.bronnoy.kommune.no/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964 983 291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BRØNNØY KOMMUNE</a:t>
            </a:r>
          </a:p>
        </p:txBody>
      </p:sp>
    </p:spTree>
  </p:cSld>
  <p:clrMapOvr>
    <a:masterClrMapping xmlns:a="http://schemas.openxmlformats.org/drawingml/2006/main"/>
  </p:clrMapOvr>
</p:sld>
</file>