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1dc05f7e674a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152df0dcb545f6"/>
  </p:sldMasterIdLst>
  <p:sldIdLst>
    <p:sldId xmlns:r="http://schemas.openxmlformats.org/officeDocument/2006/relationships" id="256" r:id="Ra16bc5bf48dd484b"/>
    <p:sldId xmlns:r="http://schemas.openxmlformats.org/officeDocument/2006/relationships" id="257" r:id="R50eb29f309b54fce"/>
    <p:sldId xmlns:r="http://schemas.openxmlformats.org/officeDocument/2006/relationships" id="258" r:id="R587a910974644c94"/>
    <p:sldId xmlns:r="http://schemas.openxmlformats.org/officeDocument/2006/relationships" id="259" r:id="R8280ff11afc64d80"/>
    <p:sldId xmlns:r="http://schemas.openxmlformats.org/officeDocument/2006/relationships" id="260" r:id="R17a194ebde694a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52df0dcb545f6" /><Relationship Type="http://schemas.openxmlformats.org/officeDocument/2006/relationships/slide" Target="/ppt/slides/slide1.xml" Id="Ra16bc5bf48dd484b" /><Relationship Type="http://schemas.openxmlformats.org/officeDocument/2006/relationships/slide" Target="/ppt/slides/slide2.xml" Id="R50eb29f309b54fce" /><Relationship Type="http://schemas.openxmlformats.org/officeDocument/2006/relationships/slide" Target="/ppt/slides/slide3.xml" Id="R587a910974644c94" /><Relationship Type="http://schemas.openxmlformats.org/officeDocument/2006/relationships/slide" Target="/ppt/slides/slide4.xml" Id="R8280ff11afc64d80" /><Relationship Type="http://schemas.openxmlformats.org/officeDocument/2006/relationships/slide" Target="/ppt/slides/slide5.xml" Id="R17a194ebde694a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8315de0a6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1550bb4d14e72" /><Relationship Type="http://schemas.openxmlformats.org/officeDocument/2006/relationships/theme" Target="/ppt/slideMasters/theme/theme1.xml" Id="Re2874d8612134e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e1550bb4d14e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4e7da09ac49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10c843e3749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ab608ac6b4c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28f3a342549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5bd2efe4343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VADSØ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VADSØ KOMMUNE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94 23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postmottak@vadso.kommune.no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www.vadso.kommune.no/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964 993 602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