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e0d56ef8a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c70b337614072"/>
  </p:sldMasterIdLst>
  <p:sldIdLst>
    <p:sldId xmlns:r="http://schemas.openxmlformats.org/officeDocument/2006/relationships" id="256" r:id="R7908f592b0324091"/>
    <p:sldId xmlns:r="http://schemas.openxmlformats.org/officeDocument/2006/relationships" id="257" r:id="Rfe25e04de3c64f20"/>
    <p:sldId xmlns:r="http://schemas.openxmlformats.org/officeDocument/2006/relationships" id="258" r:id="R5ed4fa230daa4670"/>
    <p:sldId xmlns:r="http://schemas.openxmlformats.org/officeDocument/2006/relationships" id="259" r:id="R1833bd9730554241"/>
    <p:sldId xmlns:r="http://schemas.openxmlformats.org/officeDocument/2006/relationships" id="260" r:id="R12026f2fd68b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c70b337614072" /><Relationship Type="http://schemas.openxmlformats.org/officeDocument/2006/relationships/slide" Target="/ppt/slides/slide1.xml" Id="R7908f592b0324091" /><Relationship Type="http://schemas.openxmlformats.org/officeDocument/2006/relationships/slide" Target="/ppt/slides/slide2.xml" Id="Rfe25e04de3c64f20" /><Relationship Type="http://schemas.openxmlformats.org/officeDocument/2006/relationships/slide" Target="/ppt/slides/slide3.xml" Id="R5ed4fa230daa4670" /><Relationship Type="http://schemas.openxmlformats.org/officeDocument/2006/relationships/slide" Target="/ppt/slides/slide4.xml" Id="R1833bd9730554241" /><Relationship Type="http://schemas.openxmlformats.org/officeDocument/2006/relationships/slide" Target="/ppt/slides/slide5.xml" Id="R12026f2fd68b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0c8c48b04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352be5a184583" /><Relationship Type="http://schemas.openxmlformats.org/officeDocument/2006/relationships/theme" Target="/ppt/slideMasters/theme/theme1.xml" Id="R7af804c4eedc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352be5a18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b3439b1c047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fada01522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a680635e6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e0216b183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03dfb66c1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STORFJORD KOMMUNE ble etablert [år] og holder til i Oteren.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Oldersletta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9046 Oteren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21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