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d882132fd5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b45f4a5f2b4c16"/>
  </p:sldMasterIdLst>
  <p:sldIdLst>
    <p:sldId xmlns:r="http://schemas.openxmlformats.org/officeDocument/2006/relationships" id="256" r:id="Rbf70c1cf70fd40b0"/>
    <p:sldId xmlns:r="http://schemas.openxmlformats.org/officeDocument/2006/relationships" id="257" r:id="R7a2c6295869a4ef1"/>
    <p:sldId xmlns:r="http://schemas.openxmlformats.org/officeDocument/2006/relationships" id="258" r:id="R87cf0b2908d24fb6"/>
    <p:sldId xmlns:r="http://schemas.openxmlformats.org/officeDocument/2006/relationships" id="259" r:id="R7eb5bbf3f31f443c"/>
    <p:sldId xmlns:r="http://schemas.openxmlformats.org/officeDocument/2006/relationships" id="260" r:id="Rb4e2d195e04f49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45f4a5f2b4c16" /><Relationship Type="http://schemas.openxmlformats.org/officeDocument/2006/relationships/slide" Target="/ppt/slides/slide1.xml" Id="Rbf70c1cf70fd40b0" /><Relationship Type="http://schemas.openxmlformats.org/officeDocument/2006/relationships/slide" Target="/ppt/slides/slide2.xml" Id="R7a2c6295869a4ef1" /><Relationship Type="http://schemas.openxmlformats.org/officeDocument/2006/relationships/slide" Target="/ppt/slides/slide3.xml" Id="R87cf0b2908d24fb6" /><Relationship Type="http://schemas.openxmlformats.org/officeDocument/2006/relationships/slide" Target="/ppt/slides/slide4.xml" Id="R7eb5bbf3f31f443c" /><Relationship Type="http://schemas.openxmlformats.org/officeDocument/2006/relationships/slide" Target="/ppt/slides/slide5.xml" Id="Rb4e2d195e04f49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27c0bf661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64dd2b4a642bf" /><Relationship Type="http://schemas.openxmlformats.org/officeDocument/2006/relationships/theme" Target="/ppt/slideMasters/theme/theme1.xml" Id="R0addc09e5fc24f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064dd2b4a6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514ba335a4a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6bfeced284f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bb92fe336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82bf9c76542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f725cdab4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VÆRØY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VÆRØY KOMMUNE ble etablert [år] og holder til i Værøy.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8063 Værøy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42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964 994 307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