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70560def2f40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706d4361c64fa4"/>
  </p:sldMasterIdLst>
  <p:sldIdLst>
    <p:sldId xmlns:r="http://schemas.openxmlformats.org/officeDocument/2006/relationships" id="256" r:id="Ra1b835acc1a44237"/>
    <p:sldId xmlns:r="http://schemas.openxmlformats.org/officeDocument/2006/relationships" id="257" r:id="Rfb121432a2734527"/>
    <p:sldId xmlns:r="http://schemas.openxmlformats.org/officeDocument/2006/relationships" id="258" r:id="R17fb302c0c514c78"/>
    <p:sldId xmlns:r="http://schemas.openxmlformats.org/officeDocument/2006/relationships" id="259" r:id="Rea7eceeaa13d4b91"/>
    <p:sldId xmlns:r="http://schemas.openxmlformats.org/officeDocument/2006/relationships" id="260" r:id="R71a70f9f80da447b"/>
    <p:sldId xmlns:r="http://schemas.openxmlformats.org/officeDocument/2006/relationships" id="261" r:id="R132644b80dd1461c"/>
    <p:sldId xmlns:r="http://schemas.openxmlformats.org/officeDocument/2006/relationships" id="262" r:id="R8af95405322d45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706d4361c64fa4" /><Relationship Type="http://schemas.openxmlformats.org/officeDocument/2006/relationships/slide" Target="/ppt/slides/slide1.xml" Id="Ra1b835acc1a44237" /><Relationship Type="http://schemas.openxmlformats.org/officeDocument/2006/relationships/slide" Target="/ppt/slides/slide2.xml" Id="Rfb121432a2734527" /><Relationship Type="http://schemas.openxmlformats.org/officeDocument/2006/relationships/slide" Target="/ppt/slides/slide3.xml" Id="R17fb302c0c514c78" /><Relationship Type="http://schemas.openxmlformats.org/officeDocument/2006/relationships/slide" Target="/ppt/slides/slide4.xml" Id="Rea7eceeaa13d4b91" /><Relationship Type="http://schemas.openxmlformats.org/officeDocument/2006/relationships/slide" Target="/ppt/slides/slide5.xml" Id="R71a70f9f80da447b" /><Relationship Type="http://schemas.openxmlformats.org/officeDocument/2006/relationships/slide" Target="/ppt/slides/slide6.xml" Id="R132644b80dd1461c" /><Relationship Type="http://schemas.openxmlformats.org/officeDocument/2006/relationships/slide" Target="/ppt/slides/slide7.xml" Id="R8af95405322d45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dc0e9002641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44864772e4fa4" /><Relationship Type="http://schemas.openxmlformats.org/officeDocument/2006/relationships/theme" Target="/ppt/slideMasters/theme/theme1.xml" Id="R47555558e9a444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e44864772e4f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2a21ef8584b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f98b750f044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9a2012fc449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d6aea6fda4a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96ca7ce924c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b3dff59cd4c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a5c46f3cb49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MOROZOV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MOROZOV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2 217 946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22 124 294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22 629 315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BJØNNESS GUNNAR  –  83,3 %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BJØNNESS KARIN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Tangenodden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965 053 301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