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348459c12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84b96275444ad"/>
  </p:sldMasterIdLst>
  <p:sldIdLst>
    <p:sldId xmlns:r="http://schemas.openxmlformats.org/officeDocument/2006/relationships" id="256" r:id="R398171b8abaa465a"/>
    <p:sldId xmlns:r="http://schemas.openxmlformats.org/officeDocument/2006/relationships" id="257" r:id="R0f618a76b89d4374"/>
    <p:sldId xmlns:r="http://schemas.openxmlformats.org/officeDocument/2006/relationships" id="258" r:id="R64dbb03663c1484c"/>
    <p:sldId xmlns:r="http://schemas.openxmlformats.org/officeDocument/2006/relationships" id="259" r:id="R5405ad1bd6c345ee"/>
    <p:sldId xmlns:r="http://schemas.openxmlformats.org/officeDocument/2006/relationships" id="260" r:id="R2161d0a13c4d433a"/>
    <p:sldId xmlns:r="http://schemas.openxmlformats.org/officeDocument/2006/relationships" id="261" r:id="R37dc283bd5bb471f"/>
    <p:sldId xmlns:r="http://schemas.openxmlformats.org/officeDocument/2006/relationships" id="262" r:id="Rcbfc5392dd70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84b96275444ad" /><Relationship Type="http://schemas.openxmlformats.org/officeDocument/2006/relationships/slide" Target="/ppt/slides/slide1.xml" Id="R398171b8abaa465a" /><Relationship Type="http://schemas.openxmlformats.org/officeDocument/2006/relationships/slide" Target="/ppt/slides/slide2.xml" Id="R0f618a76b89d4374" /><Relationship Type="http://schemas.openxmlformats.org/officeDocument/2006/relationships/slide" Target="/ppt/slides/slide3.xml" Id="R64dbb03663c1484c" /><Relationship Type="http://schemas.openxmlformats.org/officeDocument/2006/relationships/slide" Target="/ppt/slides/slide4.xml" Id="R5405ad1bd6c345ee" /><Relationship Type="http://schemas.openxmlformats.org/officeDocument/2006/relationships/slide" Target="/ppt/slides/slide5.xml" Id="R2161d0a13c4d433a" /><Relationship Type="http://schemas.openxmlformats.org/officeDocument/2006/relationships/slide" Target="/ppt/slides/slide6.xml" Id="R37dc283bd5bb471f" /><Relationship Type="http://schemas.openxmlformats.org/officeDocument/2006/relationships/slide" Target="/ppt/slides/slide7.xml" Id="Rcbfc5392dd70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21b63df9e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f8f3f9954852" /><Relationship Type="http://schemas.openxmlformats.org/officeDocument/2006/relationships/theme" Target="/ppt/slideMasters/theme/theme1.xml" Id="R3b3e950934f946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1f8f3f995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e3e3c6ee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1f5310f5a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92de1f460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f3192089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f8ad6246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adf05aad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23b5772a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RONILE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RONILE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25 603 908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ELEONORE DOROTHEA SIBBERN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965 148 175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