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9e6ef464a5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96c07b8690480b"/>
  </p:sldMasterIdLst>
  <p:sldIdLst>
    <p:sldId xmlns:r="http://schemas.openxmlformats.org/officeDocument/2006/relationships" id="256" r:id="Rcc4f23fbbb8e4958"/>
    <p:sldId xmlns:r="http://schemas.openxmlformats.org/officeDocument/2006/relationships" id="257" r:id="R0e505bc65e3441e1"/>
    <p:sldId xmlns:r="http://schemas.openxmlformats.org/officeDocument/2006/relationships" id="258" r:id="Rfe6b50a0bd2a457b"/>
    <p:sldId xmlns:r="http://schemas.openxmlformats.org/officeDocument/2006/relationships" id="259" r:id="Rb81791a96ee54e93"/>
    <p:sldId xmlns:r="http://schemas.openxmlformats.org/officeDocument/2006/relationships" id="260" r:id="R10c6708ab6564024"/>
    <p:sldId xmlns:r="http://schemas.openxmlformats.org/officeDocument/2006/relationships" id="261" r:id="Rc1c7797c036e43c2"/>
    <p:sldId xmlns:r="http://schemas.openxmlformats.org/officeDocument/2006/relationships" id="262" r:id="R16391650771d4a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6c07b8690480b" /><Relationship Type="http://schemas.openxmlformats.org/officeDocument/2006/relationships/slide" Target="/ppt/slides/slide1.xml" Id="Rcc4f23fbbb8e4958" /><Relationship Type="http://schemas.openxmlformats.org/officeDocument/2006/relationships/slide" Target="/ppt/slides/slide2.xml" Id="R0e505bc65e3441e1" /><Relationship Type="http://schemas.openxmlformats.org/officeDocument/2006/relationships/slide" Target="/ppt/slides/slide3.xml" Id="Rfe6b50a0bd2a457b" /><Relationship Type="http://schemas.openxmlformats.org/officeDocument/2006/relationships/slide" Target="/ppt/slides/slide4.xml" Id="Rb81791a96ee54e93" /><Relationship Type="http://schemas.openxmlformats.org/officeDocument/2006/relationships/slide" Target="/ppt/slides/slide5.xml" Id="R10c6708ab6564024" /><Relationship Type="http://schemas.openxmlformats.org/officeDocument/2006/relationships/slide" Target="/ppt/slides/slide6.xml" Id="Rc1c7797c036e43c2" /><Relationship Type="http://schemas.openxmlformats.org/officeDocument/2006/relationships/slide" Target="/ppt/slides/slide7.xml" Id="R16391650771d4a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55618f7a541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fbb14b0dc40e5" /><Relationship Type="http://schemas.openxmlformats.org/officeDocument/2006/relationships/theme" Target="/ppt/slideMasters/theme/theme1.xml" Id="Rc9aca9e629cc46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0fbb14b0dc40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05000259f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994892b8a40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febadb1c04c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9601d955444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17a73bfba42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5a6399b0947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72f1a5a324d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BAKÅSEN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BAKÅSEN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328 128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2 211 046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9 776 949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25 128 236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BRASETH JAN-FREDRIK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BRASETH JØRGEN AARS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BRASETH JAN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Ringkollveien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965 273 395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