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08d2eb231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43c9642bf458e"/>
  </p:sldMasterIdLst>
  <p:sldIdLst>
    <p:sldId xmlns:r="http://schemas.openxmlformats.org/officeDocument/2006/relationships" id="256" r:id="R1d9528ee081b42d1"/>
    <p:sldId xmlns:r="http://schemas.openxmlformats.org/officeDocument/2006/relationships" id="257" r:id="Rbee49885923340ad"/>
    <p:sldId xmlns:r="http://schemas.openxmlformats.org/officeDocument/2006/relationships" id="258" r:id="R8062ac0fda954986"/>
    <p:sldId xmlns:r="http://schemas.openxmlformats.org/officeDocument/2006/relationships" id="259" r:id="Re2a6850e911740d5"/>
    <p:sldId xmlns:r="http://schemas.openxmlformats.org/officeDocument/2006/relationships" id="260" r:id="R9c87ff45effc4b32"/>
    <p:sldId xmlns:r="http://schemas.openxmlformats.org/officeDocument/2006/relationships" id="261" r:id="R3e8af2529e7241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43c9642bf458e" /><Relationship Type="http://schemas.openxmlformats.org/officeDocument/2006/relationships/slide" Target="/ppt/slides/slide1.xml" Id="R1d9528ee081b42d1" /><Relationship Type="http://schemas.openxmlformats.org/officeDocument/2006/relationships/slide" Target="/ppt/slides/slide2.xml" Id="Rbee49885923340ad" /><Relationship Type="http://schemas.openxmlformats.org/officeDocument/2006/relationships/slide" Target="/ppt/slides/slide3.xml" Id="R8062ac0fda954986" /><Relationship Type="http://schemas.openxmlformats.org/officeDocument/2006/relationships/slide" Target="/ppt/slides/slide4.xml" Id="Re2a6850e911740d5" /><Relationship Type="http://schemas.openxmlformats.org/officeDocument/2006/relationships/slide" Target="/ppt/slides/slide5.xml" Id="R9c87ff45effc4b32" /><Relationship Type="http://schemas.openxmlformats.org/officeDocument/2006/relationships/slide" Target="/ppt/slides/slide6.xml" Id="R3e8af2529e7241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e76d08a56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f0f30609248cf" /><Relationship Type="http://schemas.openxmlformats.org/officeDocument/2006/relationships/theme" Target="/ppt/slideMasters/theme/theme1.xml" Id="R102fa5bd83a2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ef0f306092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82905cae4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6eebd5853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36e575457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ef8356812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d59b02fab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7a6aadfc44b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