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0c730318394b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b943d02f704919"/>
  </p:sldMasterIdLst>
  <p:sldIdLst>
    <p:sldId xmlns:r="http://schemas.openxmlformats.org/officeDocument/2006/relationships" id="256" r:id="Rdabc2c7c6e4442d4"/>
    <p:sldId xmlns:r="http://schemas.openxmlformats.org/officeDocument/2006/relationships" id="257" r:id="Rdc60e1dca102436b"/>
    <p:sldId xmlns:r="http://schemas.openxmlformats.org/officeDocument/2006/relationships" id="258" r:id="R932e9ef478924969"/>
    <p:sldId xmlns:r="http://schemas.openxmlformats.org/officeDocument/2006/relationships" id="259" r:id="R1e85f555b62242ee"/>
    <p:sldId xmlns:r="http://schemas.openxmlformats.org/officeDocument/2006/relationships" id="260" r:id="Rcaebecf1e1fa4e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b943d02f704919" /><Relationship Type="http://schemas.openxmlformats.org/officeDocument/2006/relationships/slide" Target="/ppt/slides/slide1.xml" Id="Rdabc2c7c6e4442d4" /><Relationship Type="http://schemas.openxmlformats.org/officeDocument/2006/relationships/slide" Target="/ppt/slides/slide2.xml" Id="Rdc60e1dca102436b" /><Relationship Type="http://schemas.openxmlformats.org/officeDocument/2006/relationships/slide" Target="/ppt/slides/slide3.xml" Id="R932e9ef478924969" /><Relationship Type="http://schemas.openxmlformats.org/officeDocument/2006/relationships/slide" Target="/ppt/slides/slide4.xml" Id="R1e85f555b62242ee" /><Relationship Type="http://schemas.openxmlformats.org/officeDocument/2006/relationships/slide" Target="/ppt/slides/slide5.xml" Id="Rcaebecf1e1fa4e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d2957b490647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039963ee584460" /><Relationship Type="http://schemas.openxmlformats.org/officeDocument/2006/relationships/theme" Target="/ppt/slideMasters/theme/theme1.xml" Id="R719cae4603ab46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039963ee5844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5a8195676e43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0d00952f4641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09648b53194c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eeddc5863e4c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ae74830efe4a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ALFRED BERG AKTIV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AKTIV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ALFRED BERG AKTIV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AKTIV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AKTIV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AKTIV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Støperigata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51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kundesenter@alfredberg.no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965 713 700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AKTIV</a:t>
            </a:r>
          </a:p>
        </p:txBody>
      </p:sp>
    </p:spTree>
  </p:cSld>
  <p:clrMapOvr>
    <a:masterClrMapping xmlns:a="http://schemas.openxmlformats.org/drawingml/2006/main"/>
  </p:clrMapOvr>
</p:sld>
</file>