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9a6362cc24a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9f18059a944fa9"/>
  </p:sldMasterIdLst>
  <p:sldIdLst>
    <p:sldId xmlns:r="http://schemas.openxmlformats.org/officeDocument/2006/relationships" id="256" r:id="R374cf38487ba4523"/>
    <p:sldId xmlns:r="http://schemas.openxmlformats.org/officeDocument/2006/relationships" id="257" r:id="R86042beec8aa453f"/>
    <p:sldId xmlns:r="http://schemas.openxmlformats.org/officeDocument/2006/relationships" id="258" r:id="Rf8c959fbd1f84bc9"/>
    <p:sldId xmlns:r="http://schemas.openxmlformats.org/officeDocument/2006/relationships" id="259" r:id="Rbf72e1585a974b1b"/>
    <p:sldId xmlns:r="http://schemas.openxmlformats.org/officeDocument/2006/relationships" id="260" r:id="R7ce7f5c6029f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f18059a944fa9" /><Relationship Type="http://schemas.openxmlformats.org/officeDocument/2006/relationships/slide" Target="/ppt/slides/slide1.xml" Id="R374cf38487ba4523" /><Relationship Type="http://schemas.openxmlformats.org/officeDocument/2006/relationships/slide" Target="/ppt/slides/slide2.xml" Id="R86042beec8aa453f" /><Relationship Type="http://schemas.openxmlformats.org/officeDocument/2006/relationships/slide" Target="/ppt/slides/slide3.xml" Id="Rf8c959fbd1f84bc9" /><Relationship Type="http://schemas.openxmlformats.org/officeDocument/2006/relationships/slide" Target="/ppt/slides/slide4.xml" Id="Rbf72e1585a974b1b" /><Relationship Type="http://schemas.openxmlformats.org/officeDocument/2006/relationships/slide" Target="/ppt/slides/slide5.xml" Id="R7ce7f5c6029f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d0faf4dd3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03cfc40545c8" /><Relationship Type="http://schemas.openxmlformats.org/officeDocument/2006/relationships/theme" Target="/ppt/slideMasters/theme/theme1.xml" Id="R33d22d3695c7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5703cfc405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afb5fc029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4a6949c1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721ffcdbc4e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e986d9cc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ece49a5f944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ALFRED BERG AKTIV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ALFRED BERG AKTIV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Støperigata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kundesenter@alfredberg.no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965 713 700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ALFRED BERG AKTIV</a:t>
            </a:r>
          </a:p>
        </p:txBody>
      </p:sp>
    </p:spTree>
  </p:cSld>
  <p:clrMapOvr>
    <a:masterClrMapping xmlns:a="http://schemas.openxmlformats.org/drawingml/2006/main"/>
  </p:clrMapOvr>
</p:sld>
</file>