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27c5fa2cb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4657928864623"/>
  </p:sldMasterIdLst>
  <p:sldIdLst>
    <p:sldId xmlns:r="http://schemas.openxmlformats.org/officeDocument/2006/relationships" id="256" r:id="R6af74a6ad74845a4"/>
    <p:sldId xmlns:r="http://schemas.openxmlformats.org/officeDocument/2006/relationships" id="257" r:id="R08c3f2567b3248f1"/>
    <p:sldId xmlns:r="http://schemas.openxmlformats.org/officeDocument/2006/relationships" id="258" r:id="R2a6fb1de1b24409d"/>
    <p:sldId xmlns:r="http://schemas.openxmlformats.org/officeDocument/2006/relationships" id="259" r:id="R562b8040d9b44e6b"/>
    <p:sldId xmlns:r="http://schemas.openxmlformats.org/officeDocument/2006/relationships" id="260" r:id="R5b984d87e9d94b29"/>
    <p:sldId xmlns:r="http://schemas.openxmlformats.org/officeDocument/2006/relationships" id="261" r:id="Rfec70c56bdc145e7"/>
    <p:sldId xmlns:r="http://schemas.openxmlformats.org/officeDocument/2006/relationships" id="262" r:id="R44a08ccdc038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4657928864623" /><Relationship Type="http://schemas.openxmlformats.org/officeDocument/2006/relationships/slide" Target="/ppt/slides/slide1.xml" Id="R6af74a6ad74845a4" /><Relationship Type="http://schemas.openxmlformats.org/officeDocument/2006/relationships/slide" Target="/ppt/slides/slide2.xml" Id="R08c3f2567b3248f1" /><Relationship Type="http://schemas.openxmlformats.org/officeDocument/2006/relationships/slide" Target="/ppt/slides/slide3.xml" Id="R2a6fb1de1b24409d" /><Relationship Type="http://schemas.openxmlformats.org/officeDocument/2006/relationships/slide" Target="/ppt/slides/slide4.xml" Id="R562b8040d9b44e6b" /><Relationship Type="http://schemas.openxmlformats.org/officeDocument/2006/relationships/slide" Target="/ppt/slides/slide5.xml" Id="R5b984d87e9d94b29" /><Relationship Type="http://schemas.openxmlformats.org/officeDocument/2006/relationships/slide" Target="/ppt/slides/slide6.xml" Id="Rfec70c56bdc145e7" /><Relationship Type="http://schemas.openxmlformats.org/officeDocument/2006/relationships/slide" Target="/ppt/slides/slide7.xml" Id="R44a08ccdc038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0fc07af01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5bfb79929427b" /><Relationship Type="http://schemas.openxmlformats.org/officeDocument/2006/relationships/theme" Target="/ppt/slideMasters/theme/theme1.xml" Id="Rb801593d8082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c5bfb79929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ec838b2cf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7af383d2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6b15428b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93b3757c4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2f6a8956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85dc35226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60a55c024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AARSTEIN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AARSTEIN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KARLSEN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