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f302b27fb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a119592664077"/>
  </p:sldMasterIdLst>
  <p:sldIdLst>
    <p:sldId xmlns:r="http://schemas.openxmlformats.org/officeDocument/2006/relationships" id="256" r:id="Ra408a74eaa464dbe"/>
    <p:sldId xmlns:r="http://schemas.openxmlformats.org/officeDocument/2006/relationships" id="257" r:id="R72897455086e48d8"/>
    <p:sldId xmlns:r="http://schemas.openxmlformats.org/officeDocument/2006/relationships" id="258" r:id="R71d8acdb58d8453b"/>
    <p:sldId xmlns:r="http://schemas.openxmlformats.org/officeDocument/2006/relationships" id="259" r:id="Rb1336fd66e6945f9"/>
    <p:sldId xmlns:r="http://schemas.openxmlformats.org/officeDocument/2006/relationships" id="260" r:id="Rcf22087fcf7e46b5"/>
    <p:sldId xmlns:r="http://schemas.openxmlformats.org/officeDocument/2006/relationships" id="261" r:id="R0e9d34f22d444ba5"/>
    <p:sldId xmlns:r="http://schemas.openxmlformats.org/officeDocument/2006/relationships" id="262" r:id="R84efa80bb09f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a119592664077" /><Relationship Type="http://schemas.openxmlformats.org/officeDocument/2006/relationships/slide" Target="/ppt/slides/slide1.xml" Id="Ra408a74eaa464dbe" /><Relationship Type="http://schemas.openxmlformats.org/officeDocument/2006/relationships/slide" Target="/ppt/slides/slide2.xml" Id="R72897455086e48d8" /><Relationship Type="http://schemas.openxmlformats.org/officeDocument/2006/relationships/slide" Target="/ppt/slides/slide3.xml" Id="R71d8acdb58d8453b" /><Relationship Type="http://schemas.openxmlformats.org/officeDocument/2006/relationships/slide" Target="/ppt/slides/slide4.xml" Id="Rb1336fd66e6945f9" /><Relationship Type="http://schemas.openxmlformats.org/officeDocument/2006/relationships/slide" Target="/ppt/slides/slide5.xml" Id="Rcf22087fcf7e46b5" /><Relationship Type="http://schemas.openxmlformats.org/officeDocument/2006/relationships/slide" Target="/ppt/slides/slide6.xml" Id="R0e9d34f22d444ba5" /><Relationship Type="http://schemas.openxmlformats.org/officeDocument/2006/relationships/slide" Target="/ppt/slides/slide7.xml" Id="R84efa80bb09f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e48ae09bb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d58341fe49d3" /><Relationship Type="http://schemas.openxmlformats.org/officeDocument/2006/relationships/theme" Target="/ppt/slideMasters/theme/theme1.xml" Id="Ra10e475fb98d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2d58341fe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cbb76209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62e8250a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7799e7cc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efdc9885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34109bdf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de7f8ba4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3d9ec624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37 281 830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39 360 637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HAGEN HOFF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Karenslyst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965 736 824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