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8284e020f242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b4efbec4a0414e"/>
  </p:sldMasterIdLst>
  <p:sldIdLst>
    <p:sldId xmlns:r="http://schemas.openxmlformats.org/officeDocument/2006/relationships" id="256" r:id="Re4f04f2f0c4444aa"/>
    <p:sldId xmlns:r="http://schemas.openxmlformats.org/officeDocument/2006/relationships" id="257" r:id="R9f5419b970c44949"/>
    <p:sldId xmlns:r="http://schemas.openxmlformats.org/officeDocument/2006/relationships" id="258" r:id="Rbcc50a8fa9f64804"/>
    <p:sldId xmlns:r="http://schemas.openxmlformats.org/officeDocument/2006/relationships" id="259" r:id="R33ac158a6d274e78"/>
    <p:sldId xmlns:r="http://schemas.openxmlformats.org/officeDocument/2006/relationships" id="260" r:id="R013ecaacd7d446f1"/>
    <p:sldId xmlns:r="http://schemas.openxmlformats.org/officeDocument/2006/relationships" id="261" r:id="R559e4d33990b460c"/>
    <p:sldId xmlns:r="http://schemas.openxmlformats.org/officeDocument/2006/relationships" id="262" r:id="Rcaa92088ddcb47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4efbec4a0414e" /><Relationship Type="http://schemas.openxmlformats.org/officeDocument/2006/relationships/slide" Target="/ppt/slides/slide1.xml" Id="Re4f04f2f0c4444aa" /><Relationship Type="http://schemas.openxmlformats.org/officeDocument/2006/relationships/slide" Target="/ppt/slides/slide2.xml" Id="R9f5419b970c44949" /><Relationship Type="http://schemas.openxmlformats.org/officeDocument/2006/relationships/slide" Target="/ppt/slides/slide3.xml" Id="Rbcc50a8fa9f64804" /><Relationship Type="http://schemas.openxmlformats.org/officeDocument/2006/relationships/slide" Target="/ppt/slides/slide4.xml" Id="R33ac158a6d274e78" /><Relationship Type="http://schemas.openxmlformats.org/officeDocument/2006/relationships/slide" Target="/ppt/slides/slide5.xml" Id="R013ecaacd7d446f1" /><Relationship Type="http://schemas.openxmlformats.org/officeDocument/2006/relationships/slide" Target="/ppt/slides/slide6.xml" Id="R559e4d33990b460c" /><Relationship Type="http://schemas.openxmlformats.org/officeDocument/2006/relationships/slide" Target="/ppt/slides/slide7.xml" Id="Rcaa92088ddcb47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080644bf6a4c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3a427f97e47c8" /><Relationship Type="http://schemas.openxmlformats.org/officeDocument/2006/relationships/theme" Target="/ppt/slideMasters/theme/theme1.xml" Id="R66cd859867bd4d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b3a427f97e47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354cc040e43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8ff8654c64f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16093f2e647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001486c724b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4271e701c4f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cdde2d58f42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d5f08ca164f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FLORØ HOTELLEIENDOM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FLORØ HOTELLEIENDOM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FLORØ HOTELLEIENDOM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FLORØ HOTELLEIENDOM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FLORØ HOTELLEIENDOM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FLORØ HOTELLEIENDOM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9 823 152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6 340 646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4 847 183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30 457 675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45 506 121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FLORØ HOTELLEIENDOM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FLORØ HOTELLEIENDOM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Gravensteinsgata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965 783 504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FLORØ HOTELLEIENDOM AS</a:t>
            </a:r>
          </a:p>
        </p:txBody>
      </p:sp>
    </p:spTree>
  </p:cSld>
  <p:clrMapOvr>
    <a:masterClrMapping xmlns:a="http://schemas.openxmlformats.org/drawingml/2006/main"/>
  </p:clrMapOvr>
</p:sld>
</file>