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1c14c11df34b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6683b7b45f4e2c"/>
  </p:sldMasterIdLst>
  <p:sldIdLst>
    <p:sldId xmlns:r="http://schemas.openxmlformats.org/officeDocument/2006/relationships" id="256" r:id="Re19a0b39bc604f6b"/>
    <p:sldId xmlns:r="http://schemas.openxmlformats.org/officeDocument/2006/relationships" id="257" r:id="R277dc347c5074e08"/>
    <p:sldId xmlns:r="http://schemas.openxmlformats.org/officeDocument/2006/relationships" id="258" r:id="R7d9f0a8ac36245fd"/>
    <p:sldId xmlns:r="http://schemas.openxmlformats.org/officeDocument/2006/relationships" id="259" r:id="R13883c8cd07548c2"/>
    <p:sldId xmlns:r="http://schemas.openxmlformats.org/officeDocument/2006/relationships" id="260" r:id="Rec7bfad2f3d64047"/>
    <p:sldId xmlns:r="http://schemas.openxmlformats.org/officeDocument/2006/relationships" id="261" r:id="Ra02070425ea24938"/>
    <p:sldId xmlns:r="http://schemas.openxmlformats.org/officeDocument/2006/relationships" id="262" r:id="R2711e011501f45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6683b7b45f4e2c" /><Relationship Type="http://schemas.openxmlformats.org/officeDocument/2006/relationships/slide" Target="/ppt/slides/slide1.xml" Id="Re19a0b39bc604f6b" /><Relationship Type="http://schemas.openxmlformats.org/officeDocument/2006/relationships/slide" Target="/ppt/slides/slide2.xml" Id="R277dc347c5074e08" /><Relationship Type="http://schemas.openxmlformats.org/officeDocument/2006/relationships/slide" Target="/ppt/slides/slide3.xml" Id="R7d9f0a8ac36245fd" /><Relationship Type="http://schemas.openxmlformats.org/officeDocument/2006/relationships/slide" Target="/ppt/slides/slide4.xml" Id="R13883c8cd07548c2" /><Relationship Type="http://schemas.openxmlformats.org/officeDocument/2006/relationships/slide" Target="/ppt/slides/slide5.xml" Id="Rec7bfad2f3d64047" /><Relationship Type="http://schemas.openxmlformats.org/officeDocument/2006/relationships/slide" Target="/ppt/slides/slide6.xml" Id="Ra02070425ea24938" /><Relationship Type="http://schemas.openxmlformats.org/officeDocument/2006/relationships/slide" Target="/ppt/slides/slide7.xml" Id="R2711e011501f45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8fcfe6417e41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be532541d495a" /><Relationship Type="http://schemas.openxmlformats.org/officeDocument/2006/relationships/theme" Target="/ppt/slideMasters/theme/theme1.xml" Id="Rc2f796a2e86e40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7be532541d49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acb254cb14e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cc4fecf2c41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79a46689544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5da852aeb45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826479ca941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ab25a47274f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4f4cdbc294e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BIRKELAND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BIRKELAND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BIRKELAND ØKONOMI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BIRKELAND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BIRKELAND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BIRKELAND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−121 897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494 555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9 483 808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9 756 204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BIRKELAND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BIRKELAND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BIRKELAND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Briskebyveien 86A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bbokonom@gmail.com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966 055 553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BIRKELAND ØKONOMI AS</a:t>
            </a:r>
          </a:p>
        </p:txBody>
      </p:sp>
    </p:spTree>
  </p:cSld>
  <p:clrMapOvr>
    <a:masterClrMapping xmlns:a="http://schemas.openxmlformats.org/drawingml/2006/main"/>
  </p:clrMapOvr>
</p:sld>
</file>