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f20b673c6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a8194ae644a9a"/>
  </p:sldMasterIdLst>
  <p:sldIdLst>
    <p:sldId xmlns:r="http://schemas.openxmlformats.org/officeDocument/2006/relationships" id="256" r:id="Refa12657f43c4c94"/>
    <p:sldId xmlns:r="http://schemas.openxmlformats.org/officeDocument/2006/relationships" id="257" r:id="Rc3d8ecabe5964795"/>
    <p:sldId xmlns:r="http://schemas.openxmlformats.org/officeDocument/2006/relationships" id="258" r:id="R6068538af2594360"/>
    <p:sldId xmlns:r="http://schemas.openxmlformats.org/officeDocument/2006/relationships" id="259" r:id="R783e9e175ad441fc"/>
    <p:sldId xmlns:r="http://schemas.openxmlformats.org/officeDocument/2006/relationships" id="260" r:id="Re9dcb384b5b1493e"/>
    <p:sldId xmlns:r="http://schemas.openxmlformats.org/officeDocument/2006/relationships" id="261" r:id="Rd5e44e8191f7463f"/>
    <p:sldId xmlns:r="http://schemas.openxmlformats.org/officeDocument/2006/relationships" id="262" r:id="R334c779839c3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a8194ae644a9a" /><Relationship Type="http://schemas.openxmlformats.org/officeDocument/2006/relationships/slide" Target="/ppt/slides/slide1.xml" Id="Refa12657f43c4c94" /><Relationship Type="http://schemas.openxmlformats.org/officeDocument/2006/relationships/slide" Target="/ppt/slides/slide2.xml" Id="Rc3d8ecabe5964795" /><Relationship Type="http://schemas.openxmlformats.org/officeDocument/2006/relationships/slide" Target="/ppt/slides/slide3.xml" Id="R6068538af2594360" /><Relationship Type="http://schemas.openxmlformats.org/officeDocument/2006/relationships/slide" Target="/ppt/slides/slide4.xml" Id="R783e9e175ad441fc" /><Relationship Type="http://schemas.openxmlformats.org/officeDocument/2006/relationships/slide" Target="/ppt/slides/slide5.xml" Id="Re9dcb384b5b1493e" /><Relationship Type="http://schemas.openxmlformats.org/officeDocument/2006/relationships/slide" Target="/ppt/slides/slide6.xml" Id="Rd5e44e8191f7463f" /><Relationship Type="http://schemas.openxmlformats.org/officeDocument/2006/relationships/slide" Target="/ppt/slides/slide7.xml" Id="R334c779839c3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dff49e2a0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caf8c1414fe5" /><Relationship Type="http://schemas.openxmlformats.org/officeDocument/2006/relationships/theme" Target="/ppt/slideMasters/theme/theme1.xml" Id="R83a9f5d8ed75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acaf8c141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0cf9d629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7b0dfa79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2dbe0689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0f2dfeb9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cbbeed65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5ac9cdc0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af1dc0ea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248 648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16 948 400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ARILD JUVEN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Heierstuveien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966 406 046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 AS</a:t>
            </a:r>
          </a:p>
        </p:txBody>
      </p:sp>
    </p:spTree>
  </p:cSld>
  <p:clrMapOvr>
    <a:masterClrMapping xmlns:a="http://schemas.openxmlformats.org/drawingml/2006/main"/>
  </p:clrMapOvr>
</p:sld>
</file>