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831e35203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0275921fa4dd7"/>
  </p:sldMasterIdLst>
  <p:sldIdLst>
    <p:sldId xmlns:r="http://schemas.openxmlformats.org/officeDocument/2006/relationships" id="256" r:id="R4391084d2bb140ed"/>
    <p:sldId xmlns:r="http://schemas.openxmlformats.org/officeDocument/2006/relationships" id="257" r:id="R362277e5f56847ca"/>
    <p:sldId xmlns:r="http://schemas.openxmlformats.org/officeDocument/2006/relationships" id="258" r:id="Rf58bc719b68247de"/>
    <p:sldId xmlns:r="http://schemas.openxmlformats.org/officeDocument/2006/relationships" id="259" r:id="R255206114bcf4495"/>
    <p:sldId xmlns:r="http://schemas.openxmlformats.org/officeDocument/2006/relationships" id="260" r:id="R17a390fc9ce848d8"/>
    <p:sldId xmlns:r="http://schemas.openxmlformats.org/officeDocument/2006/relationships" id="261" r:id="R3cd4c005863f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0275921fa4dd7" /><Relationship Type="http://schemas.openxmlformats.org/officeDocument/2006/relationships/slide" Target="/ppt/slides/slide1.xml" Id="R4391084d2bb140ed" /><Relationship Type="http://schemas.openxmlformats.org/officeDocument/2006/relationships/slide" Target="/ppt/slides/slide2.xml" Id="R362277e5f56847ca" /><Relationship Type="http://schemas.openxmlformats.org/officeDocument/2006/relationships/slide" Target="/ppt/slides/slide3.xml" Id="Rf58bc719b68247de" /><Relationship Type="http://schemas.openxmlformats.org/officeDocument/2006/relationships/slide" Target="/ppt/slides/slide4.xml" Id="R255206114bcf4495" /><Relationship Type="http://schemas.openxmlformats.org/officeDocument/2006/relationships/slide" Target="/ppt/slides/slide5.xml" Id="R17a390fc9ce848d8" /><Relationship Type="http://schemas.openxmlformats.org/officeDocument/2006/relationships/slide" Target="/ppt/slides/slide6.xml" Id="R3cd4c005863f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958be8152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8bb36d096441a" /><Relationship Type="http://schemas.openxmlformats.org/officeDocument/2006/relationships/theme" Target="/ppt/slideMasters/theme/theme1.xml" Id="R7d4b5fc6cade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8bb36d096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5ccce71de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1c464f252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64ae2c69a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82ad55e19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73da044a4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f58c803c3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ALTO ACCOUNTING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Bogstrand, Lyngrabben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966 456 108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