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b0c5c75ee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e8474041b46ec"/>
  </p:sldMasterIdLst>
  <p:sldIdLst>
    <p:sldId xmlns:r="http://schemas.openxmlformats.org/officeDocument/2006/relationships" id="256" r:id="Rb0754a3315f2484e"/>
    <p:sldId xmlns:r="http://schemas.openxmlformats.org/officeDocument/2006/relationships" id="257" r:id="R3b4fe88646644f16"/>
    <p:sldId xmlns:r="http://schemas.openxmlformats.org/officeDocument/2006/relationships" id="258" r:id="Re22c4f787d914a93"/>
    <p:sldId xmlns:r="http://schemas.openxmlformats.org/officeDocument/2006/relationships" id="259" r:id="R4533957620b44532"/>
    <p:sldId xmlns:r="http://schemas.openxmlformats.org/officeDocument/2006/relationships" id="260" r:id="Rffa908319ad7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e8474041b46ec" /><Relationship Type="http://schemas.openxmlformats.org/officeDocument/2006/relationships/slide" Target="/ppt/slides/slide1.xml" Id="Rb0754a3315f2484e" /><Relationship Type="http://schemas.openxmlformats.org/officeDocument/2006/relationships/slide" Target="/ppt/slides/slide2.xml" Id="R3b4fe88646644f16" /><Relationship Type="http://schemas.openxmlformats.org/officeDocument/2006/relationships/slide" Target="/ppt/slides/slide3.xml" Id="Re22c4f787d914a93" /><Relationship Type="http://schemas.openxmlformats.org/officeDocument/2006/relationships/slide" Target="/ppt/slides/slide4.xml" Id="R4533957620b44532" /><Relationship Type="http://schemas.openxmlformats.org/officeDocument/2006/relationships/slide" Target="/ppt/slides/slide5.xml" Id="Rffa908319ad7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1ad64e14d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19773ce504732" /><Relationship Type="http://schemas.openxmlformats.org/officeDocument/2006/relationships/theme" Target="/ppt/slideMasters/theme/theme1.xml" Id="R1eab9cc96130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19773ce5047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45aeec63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0e0e09eed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ffc8ae31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921ebd16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55ca23dd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