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b4f8c4d49242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5d852a3af2428a"/>
  </p:sldMasterIdLst>
  <p:sldIdLst>
    <p:sldId xmlns:r="http://schemas.openxmlformats.org/officeDocument/2006/relationships" id="256" r:id="R3db11f4283014826"/>
    <p:sldId xmlns:r="http://schemas.openxmlformats.org/officeDocument/2006/relationships" id="257" r:id="R20e72e11bdc4436a"/>
    <p:sldId xmlns:r="http://schemas.openxmlformats.org/officeDocument/2006/relationships" id="258" r:id="R2b3d0a44f48d466b"/>
    <p:sldId xmlns:r="http://schemas.openxmlformats.org/officeDocument/2006/relationships" id="259" r:id="R51965aa8256243d0"/>
    <p:sldId xmlns:r="http://schemas.openxmlformats.org/officeDocument/2006/relationships" id="260" r:id="R840dd090cb3949a9"/>
    <p:sldId xmlns:r="http://schemas.openxmlformats.org/officeDocument/2006/relationships" id="261" r:id="R4912fd4d951f42fd"/>
    <p:sldId xmlns:r="http://schemas.openxmlformats.org/officeDocument/2006/relationships" id="262" r:id="Rff0b6ea4386e4f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d852a3af2428a" /><Relationship Type="http://schemas.openxmlformats.org/officeDocument/2006/relationships/slide" Target="/ppt/slides/slide1.xml" Id="R3db11f4283014826" /><Relationship Type="http://schemas.openxmlformats.org/officeDocument/2006/relationships/slide" Target="/ppt/slides/slide2.xml" Id="R20e72e11bdc4436a" /><Relationship Type="http://schemas.openxmlformats.org/officeDocument/2006/relationships/slide" Target="/ppt/slides/slide3.xml" Id="R2b3d0a44f48d466b" /><Relationship Type="http://schemas.openxmlformats.org/officeDocument/2006/relationships/slide" Target="/ppt/slides/slide4.xml" Id="R51965aa8256243d0" /><Relationship Type="http://schemas.openxmlformats.org/officeDocument/2006/relationships/slide" Target="/ppt/slides/slide5.xml" Id="R840dd090cb3949a9" /><Relationship Type="http://schemas.openxmlformats.org/officeDocument/2006/relationships/slide" Target="/ppt/slides/slide6.xml" Id="R4912fd4d951f42fd" /><Relationship Type="http://schemas.openxmlformats.org/officeDocument/2006/relationships/slide" Target="/ppt/slides/slide7.xml" Id="Rff0b6ea4386e4f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f02716a1246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0caef38d34bcd" /><Relationship Type="http://schemas.openxmlformats.org/officeDocument/2006/relationships/theme" Target="/ppt/slideMasters/theme/theme1.xml" Id="R1c7edc358a3c4e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50caef38d34b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afc74f3bd43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ce3066a4344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2f743e6eb49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8b676e3ad43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a8ab6770446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e779bed484f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b0323ff1745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HOTELLDRIFT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32 195 713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1 225 489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791 161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14 713 413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post@klingenberghotel.no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966 785 845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