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1babe2e37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e0d1e7598456a"/>
  </p:sldMasterIdLst>
  <p:sldIdLst>
    <p:sldId xmlns:r="http://schemas.openxmlformats.org/officeDocument/2006/relationships" id="256" r:id="Ra1053e9379584ee3"/>
    <p:sldId xmlns:r="http://schemas.openxmlformats.org/officeDocument/2006/relationships" id="257" r:id="R4aec6f02be0b4770"/>
    <p:sldId xmlns:r="http://schemas.openxmlformats.org/officeDocument/2006/relationships" id="258" r:id="R052707cf986648aa"/>
    <p:sldId xmlns:r="http://schemas.openxmlformats.org/officeDocument/2006/relationships" id="259" r:id="Re958d350b0764235"/>
    <p:sldId xmlns:r="http://schemas.openxmlformats.org/officeDocument/2006/relationships" id="260" r:id="Re521a6b08da348b3"/>
    <p:sldId xmlns:r="http://schemas.openxmlformats.org/officeDocument/2006/relationships" id="261" r:id="R7d05f974be5a4be5"/>
    <p:sldId xmlns:r="http://schemas.openxmlformats.org/officeDocument/2006/relationships" id="262" r:id="Ra1beba5c3964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e0d1e7598456a" /><Relationship Type="http://schemas.openxmlformats.org/officeDocument/2006/relationships/slide" Target="/ppt/slides/slide1.xml" Id="Ra1053e9379584ee3" /><Relationship Type="http://schemas.openxmlformats.org/officeDocument/2006/relationships/slide" Target="/ppt/slides/slide2.xml" Id="R4aec6f02be0b4770" /><Relationship Type="http://schemas.openxmlformats.org/officeDocument/2006/relationships/slide" Target="/ppt/slides/slide3.xml" Id="R052707cf986648aa" /><Relationship Type="http://schemas.openxmlformats.org/officeDocument/2006/relationships/slide" Target="/ppt/slides/slide4.xml" Id="Re958d350b0764235" /><Relationship Type="http://schemas.openxmlformats.org/officeDocument/2006/relationships/slide" Target="/ppt/slides/slide5.xml" Id="Re521a6b08da348b3" /><Relationship Type="http://schemas.openxmlformats.org/officeDocument/2006/relationships/slide" Target="/ppt/slides/slide6.xml" Id="R7d05f974be5a4be5" /><Relationship Type="http://schemas.openxmlformats.org/officeDocument/2006/relationships/slide" Target="/ppt/slides/slide7.xml" Id="Ra1beba5c3964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8c30874da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e989c1314362" /><Relationship Type="http://schemas.openxmlformats.org/officeDocument/2006/relationships/theme" Target="/ppt/slideMasters/theme/theme1.xml" Id="R0b5d62bedfca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4e989c131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387a611b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92fce93c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090ae334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e4c19e1ac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3ac4437c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6f43b23849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5a998efb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CLASEN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ASLAND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