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b8bd8b3ef14d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8b5b1615fe425f"/>
  </p:sldMasterIdLst>
  <p:sldIdLst>
    <p:sldId xmlns:r="http://schemas.openxmlformats.org/officeDocument/2006/relationships" id="256" r:id="R59d27f51150a43f4"/>
    <p:sldId xmlns:r="http://schemas.openxmlformats.org/officeDocument/2006/relationships" id="257" r:id="R8ab99c99a3ae4b53"/>
    <p:sldId xmlns:r="http://schemas.openxmlformats.org/officeDocument/2006/relationships" id="258" r:id="Rca211d572c0848aa"/>
    <p:sldId xmlns:r="http://schemas.openxmlformats.org/officeDocument/2006/relationships" id="259" r:id="R120124434c9d4a51"/>
    <p:sldId xmlns:r="http://schemas.openxmlformats.org/officeDocument/2006/relationships" id="260" r:id="Rb88b438eff114f72"/>
    <p:sldId xmlns:r="http://schemas.openxmlformats.org/officeDocument/2006/relationships" id="261" r:id="R56cb96141bad46fe"/>
    <p:sldId xmlns:r="http://schemas.openxmlformats.org/officeDocument/2006/relationships" id="262" r:id="Ra8c1c446a95445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8b5b1615fe425f" /><Relationship Type="http://schemas.openxmlformats.org/officeDocument/2006/relationships/slide" Target="/ppt/slides/slide1.xml" Id="R59d27f51150a43f4" /><Relationship Type="http://schemas.openxmlformats.org/officeDocument/2006/relationships/slide" Target="/ppt/slides/slide2.xml" Id="R8ab99c99a3ae4b53" /><Relationship Type="http://schemas.openxmlformats.org/officeDocument/2006/relationships/slide" Target="/ppt/slides/slide3.xml" Id="Rca211d572c0848aa" /><Relationship Type="http://schemas.openxmlformats.org/officeDocument/2006/relationships/slide" Target="/ppt/slides/slide4.xml" Id="R120124434c9d4a51" /><Relationship Type="http://schemas.openxmlformats.org/officeDocument/2006/relationships/slide" Target="/ppt/slides/slide5.xml" Id="Rb88b438eff114f72" /><Relationship Type="http://schemas.openxmlformats.org/officeDocument/2006/relationships/slide" Target="/ppt/slides/slide6.xml" Id="R56cb96141bad46fe" /><Relationship Type="http://schemas.openxmlformats.org/officeDocument/2006/relationships/slide" Target="/ppt/slides/slide7.xml" Id="Ra8c1c446a95445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035d00bc314c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0e0f8aded4a91" /><Relationship Type="http://schemas.openxmlformats.org/officeDocument/2006/relationships/theme" Target="/ppt/slideMasters/theme/theme1.xml" Id="R28ea5ead46cd4a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b0e0f8aded4a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b61eff6e044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fc279ca1142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2fae1a1314e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5b950f35645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b744d65d040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83eb1573944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4346d26ac48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XPND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XPND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5 568 554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−13 806 265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39 614 008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284 047 488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705 996 952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TRONRUD NILS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966 837 853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