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8ccf33b22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682bbe2874178"/>
  </p:sldMasterIdLst>
  <p:sldIdLst>
    <p:sldId xmlns:r="http://schemas.openxmlformats.org/officeDocument/2006/relationships" id="256" r:id="Rfb4dd6603ea54d26"/>
    <p:sldId xmlns:r="http://schemas.openxmlformats.org/officeDocument/2006/relationships" id="257" r:id="R04a6f6d856b04bd1"/>
    <p:sldId xmlns:r="http://schemas.openxmlformats.org/officeDocument/2006/relationships" id="258" r:id="R9e3c7415c00b46e9"/>
    <p:sldId xmlns:r="http://schemas.openxmlformats.org/officeDocument/2006/relationships" id="259" r:id="R322772ac8b5140aa"/>
    <p:sldId xmlns:r="http://schemas.openxmlformats.org/officeDocument/2006/relationships" id="260" r:id="R4f38d48373f8426a"/>
    <p:sldId xmlns:r="http://schemas.openxmlformats.org/officeDocument/2006/relationships" id="261" r:id="R4e3b017e22e54e34"/>
    <p:sldId xmlns:r="http://schemas.openxmlformats.org/officeDocument/2006/relationships" id="262" r:id="R188f74b18dde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682bbe2874178" /><Relationship Type="http://schemas.openxmlformats.org/officeDocument/2006/relationships/slide" Target="/ppt/slides/slide1.xml" Id="Rfb4dd6603ea54d26" /><Relationship Type="http://schemas.openxmlformats.org/officeDocument/2006/relationships/slide" Target="/ppt/slides/slide2.xml" Id="R04a6f6d856b04bd1" /><Relationship Type="http://schemas.openxmlformats.org/officeDocument/2006/relationships/slide" Target="/ppt/slides/slide3.xml" Id="R9e3c7415c00b46e9" /><Relationship Type="http://schemas.openxmlformats.org/officeDocument/2006/relationships/slide" Target="/ppt/slides/slide4.xml" Id="R322772ac8b5140aa" /><Relationship Type="http://schemas.openxmlformats.org/officeDocument/2006/relationships/slide" Target="/ppt/slides/slide5.xml" Id="R4f38d48373f8426a" /><Relationship Type="http://schemas.openxmlformats.org/officeDocument/2006/relationships/slide" Target="/ppt/slides/slide6.xml" Id="R4e3b017e22e54e34" /><Relationship Type="http://schemas.openxmlformats.org/officeDocument/2006/relationships/slide" Target="/ppt/slides/slide7.xml" Id="R188f74b18dde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1d0a7d19f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ece0fccb642f7" /><Relationship Type="http://schemas.openxmlformats.org/officeDocument/2006/relationships/theme" Target="/ppt/slideMasters/theme/theme1.xml" Id="Rc680ff581a37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ece0fccb6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f6b2fbb9e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6c528ed46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0dd75d49d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f40c1907d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1a95311f9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7d11b5cd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3eb0b1ab5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SIMONSEN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SIMONSEN AS ble etablert [år] og holder til i Hemnes.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6 169 980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20 438 131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21 809 024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OTTO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1970 Hemnes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87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966 993 375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SIMONSEN AS</a:t>
            </a:r>
          </a:p>
        </p:txBody>
      </p:sp>
    </p:spTree>
  </p:cSld>
  <p:clrMapOvr>
    <a:masterClrMapping xmlns:a="http://schemas.openxmlformats.org/drawingml/2006/main"/>
  </p:clrMapOvr>
</p:sld>
</file>