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e5a8653551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0efc9505d4406"/>
  </p:sldMasterIdLst>
  <p:sldIdLst>
    <p:sldId xmlns:r="http://schemas.openxmlformats.org/officeDocument/2006/relationships" id="256" r:id="Re345cbf182c04c01"/>
    <p:sldId xmlns:r="http://schemas.openxmlformats.org/officeDocument/2006/relationships" id="257" r:id="Rf1ea8ea295704016"/>
    <p:sldId xmlns:r="http://schemas.openxmlformats.org/officeDocument/2006/relationships" id="258" r:id="Re480d7e6a06f42b1"/>
    <p:sldId xmlns:r="http://schemas.openxmlformats.org/officeDocument/2006/relationships" id="259" r:id="R1cff184560d84354"/>
    <p:sldId xmlns:r="http://schemas.openxmlformats.org/officeDocument/2006/relationships" id="260" r:id="Rb60f4ba2f1184c91"/>
    <p:sldId xmlns:r="http://schemas.openxmlformats.org/officeDocument/2006/relationships" id="261" r:id="Ra09bb0db7a1a4589"/>
    <p:sldId xmlns:r="http://schemas.openxmlformats.org/officeDocument/2006/relationships" id="262" r:id="R25df8a2138cd4e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0efc9505d4406" /><Relationship Type="http://schemas.openxmlformats.org/officeDocument/2006/relationships/slide" Target="/ppt/slides/slide1.xml" Id="Re345cbf182c04c01" /><Relationship Type="http://schemas.openxmlformats.org/officeDocument/2006/relationships/slide" Target="/ppt/slides/slide2.xml" Id="Rf1ea8ea295704016" /><Relationship Type="http://schemas.openxmlformats.org/officeDocument/2006/relationships/slide" Target="/ppt/slides/slide3.xml" Id="Re480d7e6a06f42b1" /><Relationship Type="http://schemas.openxmlformats.org/officeDocument/2006/relationships/slide" Target="/ppt/slides/slide4.xml" Id="R1cff184560d84354" /><Relationship Type="http://schemas.openxmlformats.org/officeDocument/2006/relationships/slide" Target="/ppt/slides/slide5.xml" Id="Rb60f4ba2f1184c91" /><Relationship Type="http://schemas.openxmlformats.org/officeDocument/2006/relationships/slide" Target="/ppt/slides/slide6.xml" Id="Ra09bb0db7a1a4589" /><Relationship Type="http://schemas.openxmlformats.org/officeDocument/2006/relationships/slide" Target="/ppt/slides/slide7.xml" Id="R25df8a2138cd4e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35075b59d4f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4896e6b3d40e5" /><Relationship Type="http://schemas.openxmlformats.org/officeDocument/2006/relationships/theme" Target="/ppt/slideMasters/theme/theme1.xml" Id="R7a14e9d00f9747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4896e6b3d40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6fc84b85e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38711cc5747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43465b3d343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3bb00691a43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1db147a3846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379ce93cb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b50a564f34a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STENER HEPSØ FISKEBÅTREDERI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 HEPSØ FISKEBÅTREDERI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 HEPSØ FISKEBÅTREDERI AS ble etablert [år] og holder til i Steinsdalen.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 HEPSØ FISKEBÅTREDERI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 HEPSØ FISKEBÅTREDERI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 HEPSØ FISKEBÅTREDERI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47 356 593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15 469 349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13 480 472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68 139 826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110 743 805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 HEPSØ FISKEBÅTREDERI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INVEST AS  –  59,8 %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AUSTERBERG INVEST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STENER HEPSØ  –  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 HEPSØ FISKEBÅTREDERI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7740 Steinsdalen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72577891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967 066 877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 HEPSØ FISKEBÅTREDERI AS</a:t>
            </a:r>
          </a:p>
        </p:txBody>
      </p:sp>
    </p:spTree>
  </p:cSld>
  <p:clrMapOvr>
    <a:masterClrMapping xmlns:a="http://schemas.openxmlformats.org/drawingml/2006/main"/>
  </p:clrMapOvr>
</p:sld>
</file>