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ed1066533e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26984c7694fa1"/>
  </p:sldMasterIdLst>
  <p:sldIdLst>
    <p:sldId xmlns:r="http://schemas.openxmlformats.org/officeDocument/2006/relationships" id="256" r:id="R3c486a7f771e4b28"/>
    <p:sldId xmlns:r="http://schemas.openxmlformats.org/officeDocument/2006/relationships" id="257" r:id="Rca443dc8c1614410"/>
    <p:sldId xmlns:r="http://schemas.openxmlformats.org/officeDocument/2006/relationships" id="258" r:id="Rf124a7d32ed34bb7"/>
    <p:sldId xmlns:r="http://schemas.openxmlformats.org/officeDocument/2006/relationships" id="259" r:id="R52f80605e5964846"/>
    <p:sldId xmlns:r="http://schemas.openxmlformats.org/officeDocument/2006/relationships" id="260" r:id="R0c9b923c4d2641c3"/>
    <p:sldId xmlns:r="http://schemas.openxmlformats.org/officeDocument/2006/relationships" id="261" r:id="R8fb813fd6f1a490f"/>
    <p:sldId xmlns:r="http://schemas.openxmlformats.org/officeDocument/2006/relationships" id="262" r:id="R8a10044e23fe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26984c7694fa1" /><Relationship Type="http://schemas.openxmlformats.org/officeDocument/2006/relationships/slide" Target="/ppt/slides/slide1.xml" Id="R3c486a7f771e4b28" /><Relationship Type="http://schemas.openxmlformats.org/officeDocument/2006/relationships/slide" Target="/ppt/slides/slide2.xml" Id="Rca443dc8c1614410" /><Relationship Type="http://schemas.openxmlformats.org/officeDocument/2006/relationships/slide" Target="/ppt/slides/slide3.xml" Id="Rf124a7d32ed34bb7" /><Relationship Type="http://schemas.openxmlformats.org/officeDocument/2006/relationships/slide" Target="/ppt/slides/slide4.xml" Id="R52f80605e5964846" /><Relationship Type="http://schemas.openxmlformats.org/officeDocument/2006/relationships/slide" Target="/ppt/slides/slide5.xml" Id="R0c9b923c4d2641c3" /><Relationship Type="http://schemas.openxmlformats.org/officeDocument/2006/relationships/slide" Target="/ppt/slides/slide6.xml" Id="R8fb813fd6f1a490f" /><Relationship Type="http://schemas.openxmlformats.org/officeDocument/2006/relationships/slide" Target="/ppt/slides/slide7.xml" Id="R8a10044e23fe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0ca048e78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5e297936c482a" /><Relationship Type="http://schemas.openxmlformats.org/officeDocument/2006/relationships/theme" Target="/ppt/slideMasters/theme/theme1.xml" Id="Rb64b3dab3d56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5e297936c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468d8b0bf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03127d9ab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39d2a17a9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4b4ae5b17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540fa2b59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d447d0985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adf6f32cb43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STANDARD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 ELEKTRO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11 745 818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28 964 877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EBIZ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LRA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ARNOLD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Arnold Risa, Kantorveien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arnorisa@online.no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967 085 804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