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6511f8712e4f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a3138dc9a4c76"/>
  </p:sldMasterIdLst>
  <p:sldIdLst>
    <p:sldId xmlns:r="http://schemas.openxmlformats.org/officeDocument/2006/relationships" id="256" r:id="R694d77a5ccd848a3"/>
    <p:sldId xmlns:r="http://schemas.openxmlformats.org/officeDocument/2006/relationships" id="257" r:id="R6c5711d6bddc412b"/>
    <p:sldId xmlns:r="http://schemas.openxmlformats.org/officeDocument/2006/relationships" id="258" r:id="R9a457784013a41e0"/>
    <p:sldId xmlns:r="http://schemas.openxmlformats.org/officeDocument/2006/relationships" id="259" r:id="Rbd064fe1962d44c0"/>
    <p:sldId xmlns:r="http://schemas.openxmlformats.org/officeDocument/2006/relationships" id="260" r:id="R1be6ee0b11244164"/>
    <p:sldId xmlns:r="http://schemas.openxmlformats.org/officeDocument/2006/relationships" id="261" r:id="R26edfb3ad7c74863"/>
    <p:sldId xmlns:r="http://schemas.openxmlformats.org/officeDocument/2006/relationships" id="262" r:id="R155af5da77c24c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a3138dc9a4c76" /><Relationship Type="http://schemas.openxmlformats.org/officeDocument/2006/relationships/slide" Target="/ppt/slides/slide1.xml" Id="R694d77a5ccd848a3" /><Relationship Type="http://schemas.openxmlformats.org/officeDocument/2006/relationships/slide" Target="/ppt/slides/slide2.xml" Id="R6c5711d6bddc412b" /><Relationship Type="http://schemas.openxmlformats.org/officeDocument/2006/relationships/slide" Target="/ppt/slides/slide3.xml" Id="R9a457784013a41e0" /><Relationship Type="http://schemas.openxmlformats.org/officeDocument/2006/relationships/slide" Target="/ppt/slides/slide4.xml" Id="Rbd064fe1962d44c0" /><Relationship Type="http://schemas.openxmlformats.org/officeDocument/2006/relationships/slide" Target="/ppt/slides/slide5.xml" Id="R1be6ee0b11244164" /><Relationship Type="http://schemas.openxmlformats.org/officeDocument/2006/relationships/slide" Target="/ppt/slides/slide6.xml" Id="R26edfb3ad7c74863" /><Relationship Type="http://schemas.openxmlformats.org/officeDocument/2006/relationships/slide" Target="/ppt/slides/slide7.xml" Id="R155af5da77c24c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977e4742b948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88f7394a54e6e" /><Relationship Type="http://schemas.openxmlformats.org/officeDocument/2006/relationships/theme" Target="/ppt/slideMasters/theme/theme1.xml" Id="Rb377ccd68014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488f7394a54e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5f421556747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3acb6489f4e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3dc96d26a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20ee751664f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d88042a5f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32d4f77ac4a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e36dc3fac45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HELLSKJÆR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HELLSKJÆR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25 256 875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−2 031 763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28 402 108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76 696 230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INGMUND PEDERSEN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PEDERSEN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PEDERSEN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967 181 765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