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9ce0994ec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c5ea98c2c4ae7"/>
  </p:sldMasterIdLst>
  <p:sldIdLst>
    <p:sldId xmlns:r="http://schemas.openxmlformats.org/officeDocument/2006/relationships" id="256" r:id="R5da6e7d2cca540d0"/>
    <p:sldId xmlns:r="http://schemas.openxmlformats.org/officeDocument/2006/relationships" id="257" r:id="R998151c68a844ef6"/>
    <p:sldId xmlns:r="http://schemas.openxmlformats.org/officeDocument/2006/relationships" id="258" r:id="R9c952fb1216b40da"/>
    <p:sldId xmlns:r="http://schemas.openxmlformats.org/officeDocument/2006/relationships" id="259" r:id="R260c96d84321488d"/>
    <p:sldId xmlns:r="http://schemas.openxmlformats.org/officeDocument/2006/relationships" id="260" r:id="R6eab1e86de3b43ec"/>
    <p:sldId xmlns:r="http://schemas.openxmlformats.org/officeDocument/2006/relationships" id="261" r:id="Ree26ac66ac9c4315"/>
    <p:sldId xmlns:r="http://schemas.openxmlformats.org/officeDocument/2006/relationships" id="262" r:id="R07ff075dc000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c5ea98c2c4ae7" /><Relationship Type="http://schemas.openxmlformats.org/officeDocument/2006/relationships/slide" Target="/ppt/slides/slide1.xml" Id="R5da6e7d2cca540d0" /><Relationship Type="http://schemas.openxmlformats.org/officeDocument/2006/relationships/slide" Target="/ppt/slides/slide2.xml" Id="R998151c68a844ef6" /><Relationship Type="http://schemas.openxmlformats.org/officeDocument/2006/relationships/slide" Target="/ppt/slides/slide3.xml" Id="R9c952fb1216b40da" /><Relationship Type="http://schemas.openxmlformats.org/officeDocument/2006/relationships/slide" Target="/ppt/slides/slide4.xml" Id="R260c96d84321488d" /><Relationship Type="http://schemas.openxmlformats.org/officeDocument/2006/relationships/slide" Target="/ppt/slides/slide5.xml" Id="R6eab1e86de3b43ec" /><Relationship Type="http://schemas.openxmlformats.org/officeDocument/2006/relationships/slide" Target="/ppt/slides/slide6.xml" Id="Ree26ac66ac9c4315" /><Relationship Type="http://schemas.openxmlformats.org/officeDocument/2006/relationships/slide" Target="/ppt/slides/slide7.xml" Id="R07ff075dc000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5b44737f4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b851056e4cfe" /><Relationship Type="http://schemas.openxmlformats.org/officeDocument/2006/relationships/theme" Target="/ppt/slideMasters/theme/theme1.xml" Id="R10cc940e61e4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4b851056e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afdb1bae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68a03b50a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39130c66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e3ab41a2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8a2bacc7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13910ce9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c21e79840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FAR-SHIP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FAR-SHIP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23 883 681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ANKER-RASCH HEIDE  –  87,9 %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LANGHEI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ANKER-RASCH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ANKER-RASCH HEIDE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Englekorveien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967 228 311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FAR-SHIP AS</a:t>
            </a:r>
          </a:p>
        </p:txBody>
      </p:sp>
    </p:spTree>
  </p:cSld>
  <p:clrMapOvr>
    <a:masterClrMapping xmlns:a="http://schemas.openxmlformats.org/drawingml/2006/main"/>
  </p:clrMapOvr>
</p:sld>
</file>